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  <p:sldMasterId id="2147483753" r:id="rId2"/>
  </p:sldMasterIdLst>
  <p:notesMasterIdLst>
    <p:notesMasterId r:id="rId12"/>
  </p:notesMasterIdLst>
  <p:sldIdLst>
    <p:sldId id="1646" r:id="rId3"/>
    <p:sldId id="2147479637" r:id="rId4"/>
    <p:sldId id="2147479701" r:id="rId5"/>
    <p:sldId id="2147479702" r:id="rId6"/>
    <p:sldId id="2147479698" r:id="rId7"/>
    <p:sldId id="2147479708" r:id="rId8"/>
    <p:sldId id="2147479700" r:id="rId9"/>
    <p:sldId id="2147479709" r:id="rId10"/>
    <p:sldId id="2147479710" r:id="rId11"/>
  </p:sldIdLst>
  <p:sldSz cx="12192000" cy="6858000"/>
  <p:notesSz cx="9906000" cy="14335125"/>
  <p:embeddedFontLst>
    <p:embeddedFont>
      <p:font typeface="Century Gothic" panose="020B0502020202020204" pitchFamily="34" charset="0"/>
      <p:regular r:id="rId13"/>
      <p:bold r:id="rId14"/>
      <p:italic r:id="rId15"/>
      <p:boldItalic r:id="rId16"/>
    </p:embeddedFont>
    <p:embeddedFont>
      <p:font typeface="Georgia" panose="02040502050405020303" pitchFamily="18" charset="0"/>
      <p:regular r:id="rId17"/>
      <p:bold r:id="rId18"/>
      <p:italic r:id="rId19"/>
      <p:boldItalic r:id="rId20"/>
    </p:embeddedFont>
    <p:embeddedFont>
      <p:font typeface="Tahoma" panose="020B0604030504040204" pitchFamily="34" charset="0"/>
      <p:regular r:id="rId21"/>
      <p:bold r:id="rId22"/>
    </p:embeddedFont>
    <p:embeddedFont>
      <p:font typeface="Verdana" panose="020B0604030504040204" pitchFamily="34" charset="0"/>
      <p:regular r:id="rId23"/>
      <p:bold r:id="rId24"/>
      <p:italic r:id="rId25"/>
      <p:boldItalic r:id="rId26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117E"/>
    <a:srgbClr val="000000"/>
    <a:srgbClr val="2E2E2E"/>
    <a:srgbClr val="626262"/>
    <a:srgbClr val="FFFFFF"/>
    <a:srgbClr val="EDE8E3"/>
    <a:srgbClr val="FBEC13"/>
    <a:srgbClr val="A27F4A"/>
    <a:srgbClr val="DAA478"/>
    <a:srgbClr val="23775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Style léger 2 - Accentuation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C89EF96-8CEA-46FF-86C4-4CE0E7609802}" styleName="Style léger 3 - Accentuation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B4B98B0-60AC-42C2-AFA5-B58CD77FA1E5}" styleName="Style léger 1 - Accentuation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19" autoAdjust="0"/>
    <p:restoredTop sz="95706" autoAdjust="0"/>
  </p:normalViewPr>
  <p:slideViewPr>
    <p:cSldViewPr snapToGrid="0">
      <p:cViewPr varScale="1">
        <p:scale>
          <a:sx n="88" d="100"/>
          <a:sy n="88" d="100"/>
        </p:scale>
        <p:origin x="422" y="67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8" d="100"/>
          <a:sy n="78" d="100"/>
        </p:scale>
        <p:origin x="4312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font" Target="fonts/font14.fntdata"/><Relationship Id="rId3" Type="http://schemas.openxmlformats.org/officeDocument/2006/relationships/slide" Target="slides/slide1.xml"/><Relationship Id="rId21" Type="http://schemas.openxmlformats.org/officeDocument/2006/relationships/font" Target="fonts/font9.fntdata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5" Type="http://schemas.openxmlformats.org/officeDocument/2006/relationships/font" Target="fonts/font13.fntdata"/><Relationship Id="rId2" Type="http://schemas.openxmlformats.org/officeDocument/2006/relationships/slideMaster" Target="slideMasters/slideMaster2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12.fntdata"/><Relationship Id="rId5" Type="http://schemas.openxmlformats.org/officeDocument/2006/relationships/slide" Target="slides/slide3.xml"/><Relationship Id="rId15" Type="http://schemas.openxmlformats.org/officeDocument/2006/relationships/font" Target="fonts/font3.fntdata"/><Relationship Id="rId23" Type="http://schemas.openxmlformats.org/officeDocument/2006/relationships/font" Target="fonts/font11.fntdata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font" Target="fonts/font7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l">
              <a:defRPr sz="1800" b="0" i="0">
                <a:latin typeface="Tahoma" panose="020B060403050404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611108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r">
              <a:defRPr sz="1800" b="0" i="0">
                <a:latin typeface="Tahoma" panose="020B0604030504040204" pitchFamily="34" charset="0"/>
              </a:defRPr>
            </a:lvl1pPr>
          </a:lstStyle>
          <a:p>
            <a:fld id="{1AF795A4-66A1-43EF-9029-8FAFEFC3FD75}" type="datetimeFigureOut">
              <a:rPr lang="fr-FR" smtClean="0"/>
              <a:pPr/>
              <a:t>24/03/2025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54050" y="1792288"/>
            <a:ext cx="8597900" cy="48371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38513" tIns="69257" rIns="138513" bIns="69257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990600" y="6898779"/>
            <a:ext cx="7924800" cy="5644455"/>
          </a:xfrm>
          <a:prstGeom prst="rect">
            <a:avLst/>
          </a:prstGeom>
        </p:spPr>
        <p:txBody>
          <a:bodyPr vert="horz" lIns="138513" tIns="69257" rIns="138513" bIns="69257" rtlCol="0"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l">
              <a:defRPr sz="1800" b="0" i="0">
                <a:latin typeface="Tahoma" panose="020B060403050404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611108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r">
              <a:defRPr sz="1800" b="0" i="0">
                <a:latin typeface="Tahoma" panose="020B0604030504040204" pitchFamily="34" charset="0"/>
              </a:defRPr>
            </a:lvl1pPr>
          </a:lstStyle>
          <a:p>
            <a:fld id="{33D9C152-1E26-4F05-B6D8-64339A8ABC77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74350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pPr/>
              <a:t>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5461636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B51AE0-8B9D-68FF-A15B-107766D375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8977C91F-6C9F-DFC0-D83D-6E589AEE8C7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8C5F8DCD-E98C-4572-F10F-7C9B28FAE20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314752A3-8C83-84D1-7F7B-EEEB443EB14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pPr/>
              <a:t>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69546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627CF6-F397-76EA-7AE1-44FC7800C3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ED0A3796-6074-C2D2-0811-149175CDC2D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C94285D4-C6CE-58C8-45DF-643D7EEE152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E2D816F4-316B-189A-5245-93ACADE4EA1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pPr/>
              <a:t>4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669506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tiff"/><Relationship Id="rId2" Type="http://schemas.openxmlformats.org/officeDocument/2006/relationships/image" Target="../media/image28.tiff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30.emf"/><Relationship Id="rId4" Type="http://schemas.openxmlformats.org/officeDocument/2006/relationships/image" Target="../media/image6.png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31.emf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6" name="Espace réservé du texte 8">
            <a:extLst>
              <a:ext uri="{FF2B5EF4-FFF2-40B4-BE49-F238E27FC236}">
                <a16:creationId xmlns:a16="http://schemas.microsoft.com/office/drawing/2014/main" id="{E92AB74B-B116-D016-1197-5DAFFEFECD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00038" y="1513114"/>
            <a:ext cx="11591925" cy="4328886"/>
          </a:xfrm>
        </p:spPr>
        <p:txBody>
          <a:bodyPr numCol="2" spcCol="36000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4854419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_bandeble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90D34E1-A79F-1743-A225-7B974A24C0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46489" y="579488"/>
            <a:ext cx="9839227" cy="371744"/>
          </a:xfrm>
          <a:prstGeom prst="rect">
            <a:avLst/>
          </a:prstGeom>
        </p:spPr>
        <p:txBody>
          <a:bodyPr/>
          <a:lstStyle>
            <a:lvl1pPr>
              <a:defRPr sz="2667"/>
            </a:lvl1pPr>
          </a:lstStyle>
          <a:p>
            <a:r>
              <a:rPr lang="en-GB"/>
              <a:t>Titre </a:t>
            </a:r>
            <a:r>
              <a:rPr lang="fr-FR" noProof="0"/>
              <a:t>en</a:t>
            </a:r>
            <a:r>
              <a:rPr lang="en-GB"/>
              <a:t> Century Gothic Bold bas de </a:t>
            </a:r>
            <a:r>
              <a:rPr lang="en-GB" err="1"/>
              <a:t>casse</a:t>
            </a:r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56962E1-59D5-6E46-A912-8AED4AEA08A0}"/>
              </a:ext>
            </a:extLst>
          </p:cNvPr>
          <p:cNvSpPr/>
          <p:nvPr userDrawn="1"/>
        </p:nvSpPr>
        <p:spPr bwMode="auto">
          <a:xfrm flipV="1">
            <a:off x="2" y="719378"/>
            <a:ext cx="936724" cy="60959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35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Verdana" charset="0"/>
              <a:ea typeface="Osaka" charset="0"/>
              <a:cs typeface="Osaka" charset="0"/>
            </a:endParaRP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C674F99-89E2-9D4E-B533-B1051BC4564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46488" y="994776"/>
            <a:ext cx="8773584" cy="421216"/>
          </a:xfrm>
        </p:spPr>
        <p:txBody>
          <a:bodyPr/>
          <a:lstStyle>
            <a:lvl1pPr>
              <a:defRPr sz="2133" b="0"/>
            </a:lvl1pPr>
          </a:lstStyle>
          <a:p>
            <a:pPr lvl="0"/>
            <a:r>
              <a:rPr lang="fr-FR"/>
              <a:t>Sous-titre en Century Gothic bas de casse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AC85A61-632B-DE47-B359-7FE3B16F1874}"/>
              </a:ext>
            </a:extLst>
          </p:cNvPr>
          <p:cNvSpPr/>
          <p:nvPr userDrawn="1"/>
        </p:nvSpPr>
        <p:spPr>
          <a:xfrm>
            <a:off x="0" y="6812095"/>
            <a:ext cx="12192000" cy="6095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3B24564B-9C1E-5342-AE8A-5609179E4F6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1296681" y="6343581"/>
            <a:ext cx="805232" cy="366183"/>
          </a:xfrm>
        </p:spPr>
        <p:txBody>
          <a:bodyPr/>
          <a:lstStyle/>
          <a:p>
            <a:fld id="{21995480-1601-7C4D-95DE-8DD54C94E8C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67402980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_bandejau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90D34E1-A79F-1743-A225-7B974A24C0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46489" y="579488"/>
            <a:ext cx="9839227" cy="371744"/>
          </a:xfrm>
          <a:prstGeom prst="rect">
            <a:avLst/>
          </a:prstGeom>
        </p:spPr>
        <p:txBody>
          <a:bodyPr/>
          <a:lstStyle>
            <a:lvl1pPr>
              <a:defRPr sz="2667"/>
            </a:lvl1pPr>
          </a:lstStyle>
          <a:p>
            <a:r>
              <a:rPr lang="en-GB"/>
              <a:t>Titre </a:t>
            </a:r>
            <a:r>
              <a:rPr lang="fr-FR" noProof="0"/>
              <a:t>en</a:t>
            </a:r>
            <a:r>
              <a:rPr lang="en-GB"/>
              <a:t> Century Gothic Bold bas de </a:t>
            </a:r>
            <a:r>
              <a:rPr lang="en-GB" err="1"/>
              <a:t>casse</a:t>
            </a:r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56962E1-59D5-6E46-A912-8AED4AEA08A0}"/>
              </a:ext>
            </a:extLst>
          </p:cNvPr>
          <p:cNvSpPr/>
          <p:nvPr userDrawn="1"/>
        </p:nvSpPr>
        <p:spPr bwMode="auto">
          <a:xfrm flipV="1">
            <a:off x="2" y="719378"/>
            <a:ext cx="936724" cy="60959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35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Verdana" charset="0"/>
              <a:ea typeface="Osaka" charset="0"/>
              <a:cs typeface="Osaka" charset="0"/>
            </a:endParaRP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C674F99-89E2-9D4E-B533-B1051BC4564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46488" y="994776"/>
            <a:ext cx="8773584" cy="421216"/>
          </a:xfrm>
        </p:spPr>
        <p:txBody>
          <a:bodyPr/>
          <a:lstStyle>
            <a:lvl1pPr>
              <a:defRPr sz="2133" b="0"/>
            </a:lvl1pPr>
          </a:lstStyle>
          <a:p>
            <a:pPr lvl="0"/>
            <a:r>
              <a:rPr lang="fr-FR"/>
              <a:t>Sous-titre en Century Gothic bas de casse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AC85A61-632B-DE47-B359-7FE3B16F1874}"/>
              </a:ext>
            </a:extLst>
          </p:cNvPr>
          <p:cNvSpPr/>
          <p:nvPr userDrawn="1"/>
        </p:nvSpPr>
        <p:spPr>
          <a:xfrm>
            <a:off x="0" y="6812095"/>
            <a:ext cx="12192000" cy="6095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ADABDBE-8D56-7146-BD73-659C04965B0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1995480-1601-7C4D-95DE-8DD54C94E8C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84761038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_bande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90D34E1-A79F-1743-A225-7B974A24C0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46489" y="579488"/>
            <a:ext cx="9839227" cy="371744"/>
          </a:xfrm>
          <a:prstGeom prst="rect">
            <a:avLst/>
          </a:prstGeom>
        </p:spPr>
        <p:txBody>
          <a:bodyPr/>
          <a:lstStyle>
            <a:lvl1pPr>
              <a:defRPr sz="2667"/>
            </a:lvl1pPr>
          </a:lstStyle>
          <a:p>
            <a:r>
              <a:rPr lang="en-GB"/>
              <a:t>Titre </a:t>
            </a:r>
            <a:r>
              <a:rPr lang="fr-FR" noProof="0"/>
              <a:t>en</a:t>
            </a:r>
            <a:r>
              <a:rPr lang="en-GB"/>
              <a:t> Century Gothic Bold bas de </a:t>
            </a:r>
            <a:r>
              <a:rPr lang="en-GB" err="1"/>
              <a:t>casse</a:t>
            </a:r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56962E1-59D5-6E46-A912-8AED4AEA08A0}"/>
              </a:ext>
            </a:extLst>
          </p:cNvPr>
          <p:cNvSpPr/>
          <p:nvPr userDrawn="1"/>
        </p:nvSpPr>
        <p:spPr bwMode="auto">
          <a:xfrm flipV="1">
            <a:off x="2" y="719378"/>
            <a:ext cx="936724" cy="60959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35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Verdana" charset="0"/>
              <a:ea typeface="Osaka" charset="0"/>
              <a:cs typeface="Osaka" charset="0"/>
            </a:endParaRP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C674F99-89E2-9D4E-B533-B1051BC4564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46488" y="994776"/>
            <a:ext cx="8773584" cy="421216"/>
          </a:xfrm>
        </p:spPr>
        <p:txBody>
          <a:bodyPr/>
          <a:lstStyle>
            <a:lvl1pPr>
              <a:defRPr sz="2133" b="0"/>
            </a:lvl1pPr>
          </a:lstStyle>
          <a:p>
            <a:pPr lvl="0"/>
            <a:r>
              <a:rPr lang="fr-FR"/>
              <a:t>Sous-titre en Century Gothic bas de casse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AC85A61-632B-DE47-B359-7FE3B16F1874}"/>
              </a:ext>
            </a:extLst>
          </p:cNvPr>
          <p:cNvSpPr/>
          <p:nvPr userDrawn="1"/>
        </p:nvSpPr>
        <p:spPr>
          <a:xfrm>
            <a:off x="0" y="6812095"/>
            <a:ext cx="12192000" cy="6095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E18F19D-12FE-6444-9C9E-15D8C5F749B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1995480-1601-7C4D-95DE-8DD54C94E8C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361024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_bandero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90D34E1-A79F-1743-A225-7B974A24C0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46489" y="579488"/>
            <a:ext cx="9839227" cy="371744"/>
          </a:xfrm>
          <a:prstGeom prst="rect">
            <a:avLst/>
          </a:prstGeom>
        </p:spPr>
        <p:txBody>
          <a:bodyPr/>
          <a:lstStyle>
            <a:lvl1pPr>
              <a:defRPr sz="2667"/>
            </a:lvl1pPr>
          </a:lstStyle>
          <a:p>
            <a:r>
              <a:rPr lang="en-GB"/>
              <a:t>Titre </a:t>
            </a:r>
            <a:r>
              <a:rPr lang="fr-FR" noProof="0"/>
              <a:t>en</a:t>
            </a:r>
            <a:r>
              <a:rPr lang="en-GB"/>
              <a:t> Century Gothic Bold bas de </a:t>
            </a:r>
            <a:r>
              <a:rPr lang="en-GB" err="1"/>
              <a:t>casse</a:t>
            </a:r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56962E1-59D5-6E46-A912-8AED4AEA08A0}"/>
              </a:ext>
            </a:extLst>
          </p:cNvPr>
          <p:cNvSpPr/>
          <p:nvPr userDrawn="1"/>
        </p:nvSpPr>
        <p:spPr bwMode="auto">
          <a:xfrm flipV="1">
            <a:off x="2" y="719378"/>
            <a:ext cx="936724" cy="60959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35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Verdana" charset="0"/>
              <a:ea typeface="Osaka" charset="0"/>
              <a:cs typeface="Osaka" charset="0"/>
            </a:endParaRP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C674F99-89E2-9D4E-B533-B1051BC4564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46488" y="994776"/>
            <a:ext cx="8773584" cy="421216"/>
          </a:xfrm>
        </p:spPr>
        <p:txBody>
          <a:bodyPr/>
          <a:lstStyle>
            <a:lvl1pPr>
              <a:defRPr sz="2133" b="0"/>
            </a:lvl1pPr>
          </a:lstStyle>
          <a:p>
            <a:pPr lvl="0"/>
            <a:r>
              <a:rPr lang="fr-FR"/>
              <a:t>Sous-titre en Century Gothic bas de casse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AC85A61-632B-DE47-B359-7FE3B16F1874}"/>
              </a:ext>
            </a:extLst>
          </p:cNvPr>
          <p:cNvSpPr/>
          <p:nvPr userDrawn="1"/>
        </p:nvSpPr>
        <p:spPr>
          <a:xfrm>
            <a:off x="0" y="6812095"/>
            <a:ext cx="12192000" cy="6095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C906572-4C75-B14D-A7B7-51D521F34AF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1995480-1601-7C4D-95DE-8DD54C94E8C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68311009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_bandegrisfonc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90D34E1-A79F-1743-A225-7B974A24C0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46489" y="579488"/>
            <a:ext cx="9839227" cy="371744"/>
          </a:xfrm>
          <a:prstGeom prst="rect">
            <a:avLst/>
          </a:prstGeom>
        </p:spPr>
        <p:txBody>
          <a:bodyPr/>
          <a:lstStyle>
            <a:lvl1pPr>
              <a:defRPr sz="2667"/>
            </a:lvl1pPr>
          </a:lstStyle>
          <a:p>
            <a:r>
              <a:rPr lang="en-GB"/>
              <a:t>Titre </a:t>
            </a:r>
            <a:r>
              <a:rPr lang="fr-FR" noProof="0"/>
              <a:t>en</a:t>
            </a:r>
            <a:r>
              <a:rPr lang="en-GB"/>
              <a:t> Century Gothic Bold bas de </a:t>
            </a:r>
            <a:r>
              <a:rPr lang="en-GB" err="1"/>
              <a:t>casse</a:t>
            </a:r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56962E1-59D5-6E46-A912-8AED4AEA08A0}"/>
              </a:ext>
            </a:extLst>
          </p:cNvPr>
          <p:cNvSpPr/>
          <p:nvPr userDrawn="1"/>
        </p:nvSpPr>
        <p:spPr bwMode="auto">
          <a:xfrm flipV="1">
            <a:off x="2" y="719378"/>
            <a:ext cx="936724" cy="60959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35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Verdana" charset="0"/>
              <a:ea typeface="Osaka" charset="0"/>
              <a:cs typeface="Osaka" charset="0"/>
            </a:endParaRP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C674F99-89E2-9D4E-B533-B1051BC4564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46488" y="994776"/>
            <a:ext cx="8773584" cy="421216"/>
          </a:xfrm>
        </p:spPr>
        <p:txBody>
          <a:bodyPr/>
          <a:lstStyle>
            <a:lvl1pPr>
              <a:defRPr sz="2133" b="0"/>
            </a:lvl1pPr>
          </a:lstStyle>
          <a:p>
            <a:pPr lvl="0"/>
            <a:r>
              <a:rPr lang="fr-FR"/>
              <a:t>Sous-titre en Century Gothic bas de casse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AC85A61-632B-DE47-B359-7FE3B16F1874}"/>
              </a:ext>
            </a:extLst>
          </p:cNvPr>
          <p:cNvSpPr/>
          <p:nvPr userDrawn="1"/>
        </p:nvSpPr>
        <p:spPr>
          <a:xfrm>
            <a:off x="0" y="6812095"/>
            <a:ext cx="12192000" cy="6095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B9CFB4D-55C9-8649-9331-A8BAE212522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1995480-1601-7C4D-95DE-8DD54C94E8C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96288983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_bordureble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90D34E1-A79F-1743-A225-7B974A24C0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46489" y="579488"/>
            <a:ext cx="9839227" cy="371744"/>
          </a:xfrm>
          <a:prstGeom prst="rect">
            <a:avLst/>
          </a:prstGeom>
        </p:spPr>
        <p:txBody>
          <a:bodyPr/>
          <a:lstStyle>
            <a:lvl1pPr>
              <a:defRPr sz="2667"/>
            </a:lvl1pPr>
          </a:lstStyle>
          <a:p>
            <a:r>
              <a:rPr lang="en-GB"/>
              <a:t>Titre </a:t>
            </a:r>
            <a:r>
              <a:rPr lang="fr-FR" noProof="0"/>
              <a:t>en</a:t>
            </a:r>
            <a:r>
              <a:rPr lang="en-GB"/>
              <a:t> Century Gothic Bold bas de </a:t>
            </a:r>
            <a:r>
              <a:rPr lang="en-GB" err="1"/>
              <a:t>casse</a:t>
            </a:r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56962E1-59D5-6E46-A912-8AED4AEA08A0}"/>
              </a:ext>
            </a:extLst>
          </p:cNvPr>
          <p:cNvSpPr/>
          <p:nvPr userDrawn="1"/>
        </p:nvSpPr>
        <p:spPr bwMode="auto">
          <a:xfrm flipV="1">
            <a:off x="2" y="719378"/>
            <a:ext cx="936724" cy="60959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35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Verdana" charset="0"/>
              <a:ea typeface="Osaka" charset="0"/>
              <a:cs typeface="Osaka" charset="0"/>
            </a:endParaRP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C674F99-89E2-9D4E-B533-B1051BC4564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46488" y="994776"/>
            <a:ext cx="8773584" cy="421216"/>
          </a:xfrm>
        </p:spPr>
        <p:txBody>
          <a:bodyPr/>
          <a:lstStyle>
            <a:lvl1pPr>
              <a:defRPr sz="2133" b="0"/>
            </a:lvl1pPr>
          </a:lstStyle>
          <a:p>
            <a:pPr lvl="0"/>
            <a:r>
              <a:rPr lang="fr-FR"/>
              <a:t>Sous-titre en Century Gothic bas de casse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2F16BAE-3A6F-8143-A079-EB8B9404C647}"/>
              </a:ext>
            </a:extLst>
          </p:cNvPr>
          <p:cNvSpPr/>
          <p:nvPr userDrawn="1"/>
        </p:nvSpPr>
        <p:spPr>
          <a:xfrm>
            <a:off x="11505195" y="0"/>
            <a:ext cx="686807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F4C36624-BD95-CF4A-A036-3777E8230EF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 rot="16200000">
            <a:off x="8715073" y="2522008"/>
            <a:ext cx="6155267" cy="1813984"/>
          </a:xfrm>
        </p:spPr>
        <p:txBody>
          <a:bodyPr/>
          <a:lstStyle>
            <a:lvl1pPr>
              <a:defRPr sz="8000">
                <a:ln>
                  <a:solidFill>
                    <a:schemeClr val="tx1"/>
                  </a:solidFill>
                </a:ln>
                <a:noFill/>
              </a:defRPr>
            </a:lvl1pPr>
          </a:lstStyle>
          <a:p>
            <a:pPr lvl="0"/>
            <a:r>
              <a:rPr lang="fr-FR"/>
              <a:t>TEXTE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0CE9665-0117-F64F-959D-ECE238FCF5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95480-1601-7C4D-95DE-8DD54C94E8C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74783621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VIDE_bordureble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90D34E1-A79F-1743-A225-7B974A24C0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46489" y="579488"/>
            <a:ext cx="9839227" cy="371744"/>
          </a:xfrm>
          <a:prstGeom prst="rect">
            <a:avLst/>
          </a:prstGeom>
        </p:spPr>
        <p:txBody>
          <a:bodyPr/>
          <a:lstStyle>
            <a:lvl1pPr>
              <a:defRPr sz="2667"/>
            </a:lvl1pPr>
          </a:lstStyle>
          <a:p>
            <a:r>
              <a:rPr lang="en-GB"/>
              <a:t>Titre </a:t>
            </a:r>
            <a:r>
              <a:rPr lang="fr-FR" noProof="0"/>
              <a:t>en</a:t>
            </a:r>
            <a:r>
              <a:rPr lang="en-GB"/>
              <a:t> Century Gothic Bold bas de </a:t>
            </a:r>
            <a:r>
              <a:rPr lang="en-GB" err="1"/>
              <a:t>casse</a:t>
            </a:r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56962E1-59D5-6E46-A912-8AED4AEA08A0}"/>
              </a:ext>
            </a:extLst>
          </p:cNvPr>
          <p:cNvSpPr/>
          <p:nvPr userDrawn="1"/>
        </p:nvSpPr>
        <p:spPr bwMode="auto">
          <a:xfrm flipV="1">
            <a:off x="2" y="719378"/>
            <a:ext cx="936724" cy="60959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35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Verdana" charset="0"/>
              <a:ea typeface="Osaka" charset="0"/>
              <a:cs typeface="Osaka" charset="0"/>
            </a:endParaRP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C674F99-89E2-9D4E-B533-B1051BC4564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46488" y="994776"/>
            <a:ext cx="8773584" cy="421216"/>
          </a:xfrm>
        </p:spPr>
        <p:txBody>
          <a:bodyPr/>
          <a:lstStyle>
            <a:lvl1pPr>
              <a:defRPr sz="2133" b="0"/>
            </a:lvl1pPr>
          </a:lstStyle>
          <a:p>
            <a:pPr lvl="0"/>
            <a:r>
              <a:rPr lang="fr-FR"/>
              <a:t>Sous-titre en Century Gothic bas de casse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2F16BAE-3A6F-8143-A079-EB8B9404C647}"/>
              </a:ext>
            </a:extLst>
          </p:cNvPr>
          <p:cNvSpPr/>
          <p:nvPr userDrawn="1"/>
        </p:nvSpPr>
        <p:spPr>
          <a:xfrm>
            <a:off x="11505195" y="0"/>
            <a:ext cx="686807" cy="6858000"/>
          </a:xfrm>
          <a:prstGeom prst="rect">
            <a:avLst/>
          </a:prstGeom>
          <a:solidFill>
            <a:srgbClr val="0080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F4C36624-BD95-CF4A-A036-3777E8230EF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 rot="16200000">
            <a:off x="8715073" y="2522008"/>
            <a:ext cx="6155267" cy="1813984"/>
          </a:xfrm>
        </p:spPr>
        <p:txBody>
          <a:bodyPr/>
          <a:lstStyle>
            <a:lvl1pPr>
              <a:defRPr sz="8000">
                <a:ln>
                  <a:solidFill>
                    <a:schemeClr val="tx1"/>
                  </a:solidFill>
                </a:ln>
                <a:noFill/>
              </a:defRPr>
            </a:lvl1pPr>
          </a:lstStyle>
          <a:p>
            <a:pPr lvl="0"/>
            <a:r>
              <a:rPr lang="fr-FR"/>
              <a:t>TEXTE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0CE9665-0117-F64F-959D-ECE238FCF5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95480-1601-7C4D-95DE-8DD54C94E8C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84491054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VIDE_bordureble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90D34E1-A79F-1743-A225-7B974A24C0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46489" y="579488"/>
            <a:ext cx="9839227" cy="371744"/>
          </a:xfrm>
          <a:prstGeom prst="rect">
            <a:avLst/>
          </a:prstGeom>
        </p:spPr>
        <p:txBody>
          <a:bodyPr/>
          <a:lstStyle>
            <a:lvl1pPr>
              <a:defRPr sz="2667"/>
            </a:lvl1pPr>
          </a:lstStyle>
          <a:p>
            <a:r>
              <a:rPr lang="en-GB"/>
              <a:t>Titre </a:t>
            </a:r>
            <a:r>
              <a:rPr lang="fr-FR" noProof="0"/>
              <a:t>en</a:t>
            </a:r>
            <a:r>
              <a:rPr lang="en-GB"/>
              <a:t> Century Gothic Bold bas de </a:t>
            </a:r>
            <a:r>
              <a:rPr lang="en-GB" err="1"/>
              <a:t>casse</a:t>
            </a:r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56962E1-59D5-6E46-A912-8AED4AEA08A0}"/>
              </a:ext>
            </a:extLst>
          </p:cNvPr>
          <p:cNvSpPr/>
          <p:nvPr userDrawn="1"/>
        </p:nvSpPr>
        <p:spPr bwMode="auto">
          <a:xfrm flipV="1">
            <a:off x="2" y="719378"/>
            <a:ext cx="936724" cy="60959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35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Verdana" charset="0"/>
              <a:ea typeface="Osaka" charset="0"/>
              <a:cs typeface="Osaka" charset="0"/>
            </a:endParaRP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C674F99-89E2-9D4E-B533-B1051BC4564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46488" y="994776"/>
            <a:ext cx="8773584" cy="421216"/>
          </a:xfrm>
        </p:spPr>
        <p:txBody>
          <a:bodyPr/>
          <a:lstStyle>
            <a:lvl1pPr>
              <a:defRPr sz="2133" b="0"/>
            </a:lvl1pPr>
          </a:lstStyle>
          <a:p>
            <a:pPr lvl="0"/>
            <a:r>
              <a:rPr lang="fr-FR"/>
              <a:t>Sous-titre en Century Gothic bas de casse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2F16BAE-3A6F-8143-A079-EB8B9404C647}"/>
              </a:ext>
            </a:extLst>
          </p:cNvPr>
          <p:cNvSpPr/>
          <p:nvPr userDrawn="1"/>
        </p:nvSpPr>
        <p:spPr>
          <a:xfrm>
            <a:off x="11505195" y="0"/>
            <a:ext cx="686807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F4C36624-BD95-CF4A-A036-3777E8230EF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 rot="16200000">
            <a:off x="8715073" y="2522008"/>
            <a:ext cx="6155267" cy="1813984"/>
          </a:xfrm>
        </p:spPr>
        <p:txBody>
          <a:bodyPr/>
          <a:lstStyle>
            <a:lvl1pPr>
              <a:defRPr sz="8000">
                <a:ln>
                  <a:solidFill>
                    <a:schemeClr val="tx1"/>
                  </a:solidFill>
                </a:ln>
                <a:noFill/>
              </a:defRPr>
            </a:lvl1pPr>
          </a:lstStyle>
          <a:p>
            <a:pPr lvl="0"/>
            <a:r>
              <a:rPr lang="fr-FR"/>
              <a:t>TEXTE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0CE9665-0117-F64F-959D-ECE238FCF5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95480-1601-7C4D-95DE-8DD54C94E8C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2058768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IDE_bordureble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90D34E1-A79F-1743-A225-7B974A24C0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46489" y="579488"/>
            <a:ext cx="9839227" cy="371744"/>
          </a:xfrm>
          <a:prstGeom prst="rect">
            <a:avLst/>
          </a:prstGeom>
        </p:spPr>
        <p:txBody>
          <a:bodyPr/>
          <a:lstStyle>
            <a:lvl1pPr>
              <a:defRPr sz="2667"/>
            </a:lvl1pPr>
          </a:lstStyle>
          <a:p>
            <a:r>
              <a:rPr lang="en-GB"/>
              <a:t>Titre </a:t>
            </a:r>
            <a:r>
              <a:rPr lang="fr-FR" noProof="0"/>
              <a:t>en</a:t>
            </a:r>
            <a:r>
              <a:rPr lang="en-GB"/>
              <a:t> Century Gothic Bold bas de </a:t>
            </a:r>
            <a:r>
              <a:rPr lang="en-GB" err="1"/>
              <a:t>casse</a:t>
            </a:r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56962E1-59D5-6E46-A912-8AED4AEA08A0}"/>
              </a:ext>
            </a:extLst>
          </p:cNvPr>
          <p:cNvSpPr/>
          <p:nvPr userDrawn="1"/>
        </p:nvSpPr>
        <p:spPr bwMode="auto">
          <a:xfrm flipV="1">
            <a:off x="2" y="719378"/>
            <a:ext cx="936724" cy="60959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35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Verdana" charset="0"/>
              <a:ea typeface="Osaka" charset="0"/>
              <a:cs typeface="Osaka" charset="0"/>
            </a:endParaRP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C674F99-89E2-9D4E-B533-B1051BC4564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46488" y="994776"/>
            <a:ext cx="8773584" cy="421216"/>
          </a:xfrm>
        </p:spPr>
        <p:txBody>
          <a:bodyPr/>
          <a:lstStyle>
            <a:lvl1pPr>
              <a:defRPr sz="2133" b="0"/>
            </a:lvl1pPr>
          </a:lstStyle>
          <a:p>
            <a:pPr lvl="0"/>
            <a:r>
              <a:rPr lang="fr-FR"/>
              <a:t>Sous-titre en Century Gothic bas de casse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2F16BAE-3A6F-8143-A079-EB8B9404C647}"/>
              </a:ext>
            </a:extLst>
          </p:cNvPr>
          <p:cNvSpPr/>
          <p:nvPr userDrawn="1"/>
        </p:nvSpPr>
        <p:spPr>
          <a:xfrm>
            <a:off x="11505195" y="0"/>
            <a:ext cx="686807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F4C36624-BD95-CF4A-A036-3777E8230EF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 rot="16200000">
            <a:off x="8715073" y="2522008"/>
            <a:ext cx="6155267" cy="1813984"/>
          </a:xfrm>
        </p:spPr>
        <p:txBody>
          <a:bodyPr/>
          <a:lstStyle>
            <a:lvl1pPr>
              <a:defRPr sz="800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TEXTE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0CE9665-0117-F64F-959D-ECE238FCF5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95480-1601-7C4D-95DE-8DD54C94E8C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72976223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IDE_BLEU_bordurenoir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90D34E1-A79F-1743-A225-7B974A24C0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46489" y="579488"/>
            <a:ext cx="9839227" cy="371744"/>
          </a:xfrm>
          <a:prstGeom prst="rect">
            <a:avLst/>
          </a:prstGeom>
        </p:spPr>
        <p:txBody>
          <a:bodyPr/>
          <a:lstStyle>
            <a:lvl1pPr>
              <a:defRPr sz="2667"/>
            </a:lvl1pPr>
          </a:lstStyle>
          <a:p>
            <a:r>
              <a:rPr lang="en-GB"/>
              <a:t>Titre </a:t>
            </a:r>
            <a:r>
              <a:rPr lang="fr-FR" noProof="0"/>
              <a:t>en</a:t>
            </a:r>
            <a:r>
              <a:rPr lang="en-GB"/>
              <a:t> Century Gothic Bold bas de </a:t>
            </a:r>
            <a:r>
              <a:rPr lang="en-GB" err="1"/>
              <a:t>casse</a:t>
            </a:r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56962E1-59D5-6E46-A912-8AED4AEA08A0}"/>
              </a:ext>
            </a:extLst>
          </p:cNvPr>
          <p:cNvSpPr/>
          <p:nvPr userDrawn="1"/>
        </p:nvSpPr>
        <p:spPr bwMode="auto">
          <a:xfrm flipV="1">
            <a:off x="2" y="719378"/>
            <a:ext cx="936724" cy="60959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35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Verdana" charset="0"/>
              <a:ea typeface="Osaka" charset="0"/>
              <a:cs typeface="Osaka" charset="0"/>
            </a:endParaRP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C674F99-89E2-9D4E-B533-B1051BC4564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46488" y="994776"/>
            <a:ext cx="8773584" cy="421216"/>
          </a:xfrm>
        </p:spPr>
        <p:txBody>
          <a:bodyPr/>
          <a:lstStyle>
            <a:lvl1pPr>
              <a:defRPr sz="2133" b="0"/>
            </a:lvl1pPr>
          </a:lstStyle>
          <a:p>
            <a:pPr lvl="0"/>
            <a:r>
              <a:rPr lang="fr-FR"/>
              <a:t>Sous-titre en Century Gothic bas de casse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2F16BAE-3A6F-8143-A079-EB8B9404C647}"/>
              </a:ext>
            </a:extLst>
          </p:cNvPr>
          <p:cNvSpPr/>
          <p:nvPr userDrawn="1"/>
        </p:nvSpPr>
        <p:spPr>
          <a:xfrm>
            <a:off x="11505195" y="0"/>
            <a:ext cx="686807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F4C36624-BD95-CF4A-A036-3777E8230EF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 rot="16200000">
            <a:off x="8715073" y="2522008"/>
            <a:ext cx="6155267" cy="1813984"/>
          </a:xfrm>
        </p:spPr>
        <p:txBody>
          <a:bodyPr/>
          <a:lstStyle>
            <a:lvl1pPr>
              <a:defRPr sz="8000">
                <a:ln>
                  <a:solidFill>
                    <a:schemeClr val="tx1"/>
                  </a:solidFill>
                </a:ln>
                <a:noFill/>
              </a:defRPr>
            </a:lvl1pPr>
          </a:lstStyle>
          <a:p>
            <a:pPr lvl="0"/>
            <a:r>
              <a:rPr lang="fr-FR"/>
              <a:t>TEXTE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0CE9665-0117-F64F-959D-ECE238FCF5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95480-1601-7C4D-95DE-8DD54C94E8C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99010618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205C3503-81F6-F908-8148-AA5DB58571E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381" b="22705"/>
          <a:stretch/>
        </p:blipFill>
        <p:spPr>
          <a:xfrm rot="10800000">
            <a:off x="6887215" y="-1"/>
            <a:ext cx="5304785" cy="5300935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0036" y="2535964"/>
            <a:ext cx="11591925" cy="893036"/>
          </a:xfrm>
        </p:spPr>
        <p:txBody>
          <a:bodyPr anchor="t"/>
          <a:lstStyle>
            <a:lvl1pPr>
              <a:defRPr sz="6600" b="1" i="0" cap="none" baseline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Titre de la présentation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300039" y="2346451"/>
            <a:ext cx="11591924" cy="386916"/>
          </a:xfrm>
        </p:spPr>
        <p:txBody>
          <a:bodyPr/>
          <a:lstStyle>
            <a:lvl1pPr marL="0" indent="0" algn="ctr">
              <a:buNone/>
              <a:defRPr sz="2000" b="1" i="0" cap="all" baseline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SUR-TITRES DU MASQUE</a:t>
            </a:r>
          </a:p>
        </p:txBody>
      </p:sp>
      <p:sp>
        <p:nvSpPr>
          <p:cNvPr id="10" name="Espace réservé pour une image  9">
            <a:extLst>
              <a:ext uri="{FF2B5EF4-FFF2-40B4-BE49-F238E27FC236}">
                <a16:creationId xmlns:a16="http://schemas.microsoft.com/office/drawing/2014/main" id="{7CAE4518-7F82-8431-90A1-1A4973FE352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810919" y="3640011"/>
            <a:ext cx="2570162" cy="1535112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Logo client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</p:spTree>
    <p:extLst>
      <p:ext uri="{BB962C8B-B14F-4D97-AF65-F5344CB8AC3E}">
        <p14:creationId xmlns:p14="http://schemas.microsoft.com/office/powerpoint/2010/main" val="245172611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VIDE_BLEU_bordurenoir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90D34E1-A79F-1743-A225-7B974A24C0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46489" y="579488"/>
            <a:ext cx="9839227" cy="371744"/>
          </a:xfrm>
          <a:prstGeom prst="rect">
            <a:avLst/>
          </a:prstGeom>
        </p:spPr>
        <p:txBody>
          <a:bodyPr/>
          <a:lstStyle>
            <a:lvl1pPr>
              <a:defRPr sz="2667"/>
            </a:lvl1pPr>
          </a:lstStyle>
          <a:p>
            <a:r>
              <a:rPr lang="en-GB"/>
              <a:t>Titre </a:t>
            </a:r>
            <a:r>
              <a:rPr lang="fr-FR" noProof="0"/>
              <a:t>en</a:t>
            </a:r>
            <a:r>
              <a:rPr lang="en-GB"/>
              <a:t> Century Gothic Bold bas de </a:t>
            </a:r>
            <a:r>
              <a:rPr lang="en-GB" err="1"/>
              <a:t>casse</a:t>
            </a:r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56962E1-59D5-6E46-A912-8AED4AEA08A0}"/>
              </a:ext>
            </a:extLst>
          </p:cNvPr>
          <p:cNvSpPr/>
          <p:nvPr userDrawn="1"/>
        </p:nvSpPr>
        <p:spPr bwMode="auto">
          <a:xfrm flipV="1">
            <a:off x="2" y="719378"/>
            <a:ext cx="936724" cy="60959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35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Verdana" charset="0"/>
              <a:ea typeface="Osaka" charset="0"/>
              <a:cs typeface="Osaka" charset="0"/>
            </a:endParaRP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C674F99-89E2-9D4E-B533-B1051BC4564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46488" y="994776"/>
            <a:ext cx="8773584" cy="421216"/>
          </a:xfrm>
        </p:spPr>
        <p:txBody>
          <a:bodyPr/>
          <a:lstStyle>
            <a:lvl1pPr>
              <a:defRPr sz="2133" b="0"/>
            </a:lvl1pPr>
          </a:lstStyle>
          <a:p>
            <a:pPr lvl="0"/>
            <a:r>
              <a:rPr lang="fr-FR"/>
              <a:t>Sous-titre en Century Gothic bas de casse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2F16BAE-3A6F-8143-A079-EB8B9404C647}"/>
              </a:ext>
            </a:extLst>
          </p:cNvPr>
          <p:cNvSpPr/>
          <p:nvPr userDrawn="1"/>
        </p:nvSpPr>
        <p:spPr>
          <a:xfrm>
            <a:off x="11505195" y="0"/>
            <a:ext cx="686807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F4C36624-BD95-CF4A-A036-3777E8230EF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 rot="16200000">
            <a:off x="8715073" y="2522008"/>
            <a:ext cx="6155267" cy="1813984"/>
          </a:xfrm>
        </p:spPr>
        <p:txBody>
          <a:bodyPr/>
          <a:lstStyle>
            <a:lvl1pPr>
              <a:defRPr sz="800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TEXTE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0CE9665-0117-F64F-959D-ECE238FCF5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95480-1601-7C4D-95DE-8DD54C94E8C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45812156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id="{702A67C2-755E-E446-87E0-185E13CB953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50171" y="1152053"/>
            <a:ext cx="3441831" cy="5040720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E371E968-148A-EC41-AD9A-D601992F793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96112" y="2748163"/>
            <a:ext cx="5199407" cy="812112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>
              <a:defRPr sz="4267">
                <a:solidFill>
                  <a:schemeClr val="tx1"/>
                </a:solidFill>
              </a:defRPr>
            </a:lvl1pPr>
          </a:lstStyle>
          <a:p>
            <a:r>
              <a:rPr lang="fr-FR"/>
              <a:t>Century Gothic Titre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A76B13F-A07E-BD48-860F-64F4FDB5D4B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96592" y="3672417"/>
            <a:ext cx="5199408" cy="618067"/>
          </a:xfrm>
        </p:spPr>
        <p:txBody>
          <a:bodyPr anchor="ctr"/>
          <a:lstStyle>
            <a:lvl1pPr>
              <a:defRPr sz="1867"/>
            </a:lvl1pPr>
          </a:lstStyle>
          <a:p>
            <a:pPr lvl="0"/>
            <a:r>
              <a:rPr lang="fr-FR"/>
              <a:t>CENTURY GOTHIC BOLD – SOUS TITRES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2CA1367-D478-B74A-BB79-5C4A1B3B479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848600" y="-293161"/>
            <a:ext cx="4343400" cy="7931151"/>
          </a:xfrm>
        </p:spPr>
        <p:txBody>
          <a:bodyPr/>
          <a:lstStyle>
            <a:lvl1pPr>
              <a:defRPr sz="66130">
                <a:ln w="19050">
                  <a:solidFill>
                    <a:schemeClr val="tx1"/>
                  </a:solidFill>
                </a:ln>
                <a:noFill/>
              </a:defRPr>
            </a:lvl1pPr>
          </a:lstStyle>
          <a:p>
            <a:pPr lvl="0"/>
            <a:r>
              <a:rPr lang="fr-FR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67424582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Une image contenant ciel nocturne&#10;&#10;Description générée automatiquement">
            <a:extLst>
              <a:ext uri="{FF2B5EF4-FFF2-40B4-BE49-F238E27FC236}">
                <a16:creationId xmlns:a16="http://schemas.microsoft.com/office/drawing/2014/main" id="{17372BB7-5DCC-C24C-9C40-84ECDBF02E0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15494" y="-518510"/>
            <a:ext cx="3176508" cy="10815323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E371E968-148A-EC41-AD9A-D601992F793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96112" y="2748163"/>
            <a:ext cx="5199407" cy="812112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>
              <a:defRPr sz="4267">
                <a:solidFill>
                  <a:schemeClr val="tx1"/>
                </a:solidFill>
              </a:defRPr>
            </a:lvl1pPr>
          </a:lstStyle>
          <a:p>
            <a:r>
              <a:rPr lang="fr-FR"/>
              <a:t>Century Gothic Titre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A76B13F-A07E-BD48-860F-64F4FDB5D4B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96592" y="3672417"/>
            <a:ext cx="5199408" cy="618067"/>
          </a:xfrm>
        </p:spPr>
        <p:txBody>
          <a:bodyPr anchor="ctr"/>
          <a:lstStyle>
            <a:lvl1pPr>
              <a:defRPr sz="1867"/>
            </a:lvl1pPr>
          </a:lstStyle>
          <a:p>
            <a:pPr lvl="0"/>
            <a:r>
              <a:rPr lang="fr-FR"/>
              <a:t>CENTURY GOTHIC BOLD – SOUS TITRES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2CA1367-D478-B74A-BB79-5C4A1B3B479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441836" y="-293160"/>
            <a:ext cx="4343400" cy="7931151"/>
          </a:xfrm>
        </p:spPr>
        <p:txBody>
          <a:bodyPr/>
          <a:lstStyle>
            <a:lvl1pPr>
              <a:defRPr sz="66130">
                <a:ln w="19050">
                  <a:solidFill>
                    <a:schemeClr val="tx1"/>
                  </a:solidFill>
                </a:ln>
                <a:noFill/>
              </a:defRPr>
            </a:lvl1pPr>
          </a:lstStyle>
          <a:p>
            <a:pPr lvl="0"/>
            <a:r>
              <a:rPr lang="fr-FR"/>
              <a:t>2</a:t>
            </a:r>
          </a:p>
        </p:txBody>
      </p:sp>
      <p:pic>
        <p:nvPicPr>
          <p:cNvPr id="7" name="Image 6" descr="Une image contenant dessin&#10;&#10;Description générée automatiquement">
            <a:extLst>
              <a:ext uri="{FF2B5EF4-FFF2-40B4-BE49-F238E27FC236}">
                <a16:creationId xmlns:a16="http://schemas.microsoft.com/office/drawing/2014/main" id="{EB85FD28-6E45-D649-AB5C-DD725EEF733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026" y="6425569"/>
            <a:ext cx="332551" cy="215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6586347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371E968-148A-EC41-AD9A-D601992F793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96112" y="2748163"/>
            <a:ext cx="5199407" cy="812112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>
              <a:defRPr sz="4267">
                <a:solidFill>
                  <a:schemeClr val="tx1"/>
                </a:solidFill>
              </a:defRPr>
            </a:lvl1pPr>
          </a:lstStyle>
          <a:p>
            <a:r>
              <a:rPr lang="fr-FR"/>
              <a:t>Century Gothic Titre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FD120733-4BED-7B4B-B857-21C1168E2D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16168" y="1611589"/>
            <a:ext cx="3375832" cy="4318911"/>
          </a:xfrm>
          <a:prstGeom prst="rect">
            <a:avLst/>
          </a:prstGeom>
        </p:spPr>
      </p:pic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A76B13F-A07E-BD48-860F-64F4FDB5D4B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96592" y="3672417"/>
            <a:ext cx="5199408" cy="618067"/>
          </a:xfrm>
        </p:spPr>
        <p:txBody>
          <a:bodyPr anchor="ctr"/>
          <a:lstStyle>
            <a:lvl1pPr>
              <a:defRPr sz="1867"/>
            </a:lvl1pPr>
          </a:lstStyle>
          <a:p>
            <a:pPr lvl="0"/>
            <a:r>
              <a:rPr lang="fr-FR"/>
              <a:t>CENTURY GOTHIC BOLD – SOUS TITRES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2CA1367-D478-B74A-BB79-5C4A1B3B479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441836" y="-293160"/>
            <a:ext cx="4343400" cy="7931151"/>
          </a:xfrm>
        </p:spPr>
        <p:txBody>
          <a:bodyPr/>
          <a:lstStyle>
            <a:lvl1pPr>
              <a:defRPr sz="66130">
                <a:ln w="19050">
                  <a:solidFill>
                    <a:schemeClr val="tx1"/>
                  </a:solidFill>
                </a:ln>
                <a:noFill/>
              </a:defRPr>
            </a:lvl1pPr>
          </a:lstStyle>
          <a:p>
            <a:pPr lvl="0"/>
            <a:r>
              <a:rPr lang="fr-FR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60621336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6F12C7FB-BC2D-204B-8991-021BFB5B566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86648" y="1681698"/>
            <a:ext cx="3405352" cy="4319137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E371E968-148A-EC41-AD9A-D601992F793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96112" y="2748163"/>
            <a:ext cx="5199407" cy="812112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>
              <a:defRPr sz="4267">
                <a:solidFill>
                  <a:schemeClr val="tx1"/>
                </a:solidFill>
              </a:defRPr>
            </a:lvl1pPr>
          </a:lstStyle>
          <a:p>
            <a:r>
              <a:rPr lang="fr-FR"/>
              <a:t>Century Gothic Titre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A76B13F-A07E-BD48-860F-64F4FDB5D4B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96592" y="3672417"/>
            <a:ext cx="5199408" cy="618067"/>
          </a:xfrm>
        </p:spPr>
        <p:txBody>
          <a:bodyPr anchor="ctr"/>
          <a:lstStyle>
            <a:lvl1pPr>
              <a:defRPr sz="1867"/>
            </a:lvl1pPr>
          </a:lstStyle>
          <a:p>
            <a:pPr lvl="0"/>
            <a:r>
              <a:rPr lang="fr-FR"/>
              <a:t>CENTURY GOTHIC BOLD – SOUS TITRES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2CA1367-D478-B74A-BB79-5C4A1B3B479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441836" y="-293160"/>
            <a:ext cx="4343400" cy="7931151"/>
          </a:xfrm>
        </p:spPr>
        <p:txBody>
          <a:bodyPr/>
          <a:lstStyle>
            <a:lvl1pPr>
              <a:defRPr sz="66130">
                <a:ln w="19050">
                  <a:solidFill>
                    <a:schemeClr val="tx1"/>
                  </a:solidFill>
                </a:ln>
                <a:noFill/>
              </a:defRPr>
            </a:lvl1pPr>
          </a:lstStyle>
          <a:p>
            <a:pPr lvl="0"/>
            <a:r>
              <a:rPr lang="fr-FR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391597905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_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371E968-148A-EC41-AD9A-D601992F793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96112" y="2748163"/>
            <a:ext cx="5199407" cy="812112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>
              <a:defRPr sz="4267">
                <a:solidFill>
                  <a:schemeClr val="tx1"/>
                </a:solidFill>
              </a:defRPr>
            </a:lvl1pPr>
          </a:lstStyle>
          <a:p>
            <a:r>
              <a:rPr lang="fr-FR"/>
              <a:t>Century Gothic Titre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A76B13F-A07E-BD48-860F-64F4FDB5D4B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96592" y="3672417"/>
            <a:ext cx="5199408" cy="618067"/>
          </a:xfrm>
        </p:spPr>
        <p:txBody>
          <a:bodyPr anchor="ctr"/>
          <a:lstStyle>
            <a:lvl1pPr>
              <a:defRPr sz="1867"/>
            </a:lvl1pPr>
          </a:lstStyle>
          <a:p>
            <a:pPr lvl="0"/>
            <a:r>
              <a:rPr lang="fr-FR"/>
              <a:t>CENTURY GOTHIC BOLD – SOUS TITRES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8CDAAA08-9197-704B-8714-C09CD01E0A3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00120" y="2117853"/>
            <a:ext cx="4091880" cy="4345259"/>
          </a:xfrm>
          <a:prstGeom prst="rect">
            <a:avLst/>
          </a:prstGeom>
        </p:spPr>
      </p:pic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2CA1367-D478-B74A-BB79-5C4A1B3B479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441836" y="-293160"/>
            <a:ext cx="4343400" cy="7931151"/>
          </a:xfrm>
        </p:spPr>
        <p:txBody>
          <a:bodyPr/>
          <a:lstStyle>
            <a:lvl1pPr>
              <a:defRPr sz="66130">
                <a:ln w="19050">
                  <a:solidFill>
                    <a:schemeClr val="tx1"/>
                  </a:solidFill>
                </a:ln>
                <a:noFill/>
              </a:defRPr>
            </a:lvl1pPr>
          </a:lstStyle>
          <a:p>
            <a:pPr lvl="0"/>
            <a:r>
              <a:rPr lang="fr-FR"/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2507325256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_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DFE8E651-129F-C343-B2B1-12BB92873BE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24884" y="2044939"/>
            <a:ext cx="3167117" cy="3914872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E371E968-148A-EC41-AD9A-D601992F793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96112" y="2748163"/>
            <a:ext cx="5199407" cy="812112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>
              <a:defRPr sz="4267">
                <a:solidFill>
                  <a:schemeClr val="tx1"/>
                </a:solidFill>
              </a:defRPr>
            </a:lvl1pPr>
          </a:lstStyle>
          <a:p>
            <a:r>
              <a:rPr lang="fr-FR"/>
              <a:t>Century Gothic Titre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A76B13F-A07E-BD48-860F-64F4FDB5D4B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96592" y="3672417"/>
            <a:ext cx="5199408" cy="618067"/>
          </a:xfrm>
        </p:spPr>
        <p:txBody>
          <a:bodyPr anchor="ctr"/>
          <a:lstStyle>
            <a:lvl1pPr>
              <a:defRPr sz="1867"/>
            </a:lvl1pPr>
          </a:lstStyle>
          <a:p>
            <a:pPr lvl="0"/>
            <a:r>
              <a:rPr lang="fr-FR"/>
              <a:t>CENTURY GOTHIC BOLD – SOUS TITRES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2CA1367-D478-B74A-BB79-5C4A1B3B479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441836" y="-293160"/>
            <a:ext cx="4343400" cy="7931151"/>
          </a:xfrm>
        </p:spPr>
        <p:txBody>
          <a:bodyPr/>
          <a:lstStyle>
            <a:lvl1pPr>
              <a:defRPr sz="66130">
                <a:ln w="19050">
                  <a:solidFill>
                    <a:schemeClr val="tx1"/>
                  </a:solidFill>
                </a:ln>
                <a:noFill/>
              </a:defRPr>
            </a:lvl1pPr>
          </a:lstStyle>
          <a:p>
            <a:pPr lvl="0"/>
            <a:r>
              <a:rPr lang="fr-FR"/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2841374123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_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371E968-148A-EC41-AD9A-D601992F793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96112" y="2748163"/>
            <a:ext cx="5199407" cy="812112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>
              <a:defRPr sz="4267">
                <a:solidFill>
                  <a:schemeClr val="tx1"/>
                </a:solidFill>
              </a:defRPr>
            </a:lvl1pPr>
          </a:lstStyle>
          <a:p>
            <a:r>
              <a:rPr lang="fr-FR"/>
              <a:t>Century Gothic Titre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61B522B-736A-C34B-B002-AD478F1E5C2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26097" y="1934391"/>
            <a:ext cx="3965904" cy="4403076"/>
          </a:xfrm>
          <a:prstGeom prst="rect">
            <a:avLst/>
          </a:prstGeom>
        </p:spPr>
      </p:pic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A76B13F-A07E-BD48-860F-64F4FDB5D4B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96592" y="3672417"/>
            <a:ext cx="5199408" cy="618067"/>
          </a:xfrm>
        </p:spPr>
        <p:txBody>
          <a:bodyPr anchor="ctr"/>
          <a:lstStyle>
            <a:lvl1pPr>
              <a:defRPr sz="1867"/>
            </a:lvl1pPr>
          </a:lstStyle>
          <a:p>
            <a:pPr lvl="0"/>
            <a:r>
              <a:rPr lang="fr-FR"/>
              <a:t>CENTURY GOTHIC BOLD – SOUS TITRES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2CA1367-D478-B74A-BB79-5C4A1B3B479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441836" y="2"/>
            <a:ext cx="4343400" cy="7931151"/>
          </a:xfrm>
        </p:spPr>
        <p:txBody>
          <a:bodyPr/>
          <a:lstStyle>
            <a:lvl1pPr>
              <a:defRPr sz="66130">
                <a:ln w="19050">
                  <a:solidFill>
                    <a:schemeClr val="tx1"/>
                  </a:solidFill>
                </a:ln>
                <a:noFill/>
              </a:defRPr>
            </a:lvl1pPr>
          </a:lstStyle>
          <a:p>
            <a:pPr lvl="0"/>
            <a:r>
              <a:rPr lang="fr-FR"/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4286575983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_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371E968-148A-EC41-AD9A-D601992F793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96112" y="2748163"/>
            <a:ext cx="5199407" cy="812112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>
              <a:defRPr sz="4267">
                <a:solidFill>
                  <a:schemeClr val="tx1"/>
                </a:solidFill>
              </a:defRPr>
            </a:lvl1pPr>
          </a:lstStyle>
          <a:p>
            <a:r>
              <a:rPr lang="fr-FR"/>
              <a:t>Century Gothic Titre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368956E-CF47-764F-8CD9-5F483A378F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79252" y="1790689"/>
            <a:ext cx="4025475" cy="4081091"/>
          </a:xfrm>
          <a:prstGeom prst="rect">
            <a:avLst/>
          </a:prstGeom>
        </p:spPr>
      </p:pic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A76B13F-A07E-BD48-860F-64F4FDB5D4B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96592" y="3672417"/>
            <a:ext cx="5199408" cy="618067"/>
          </a:xfrm>
        </p:spPr>
        <p:txBody>
          <a:bodyPr anchor="ctr"/>
          <a:lstStyle>
            <a:lvl1pPr>
              <a:defRPr sz="1867"/>
            </a:lvl1pPr>
          </a:lstStyle>
          <a:p>
            <a:pPr lvl="0"/>
            <a:r>
              <a:rPr lang="fr-FR"/>
              <a:t>CENTURY GOTHIC BOLD – SOUS TITRES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2CA1367-D478-B74A-BB79-5C4A1B3B479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441836" y="2"/>
            <a:ext cx="4343400" cy="7931151"/>
          </a:xfrm>
        </p:spPr>
        <p:txBody>
          <a:bodyPr/>
          <a:lstStyle>
            <a:lvl1pPr>
              <a:defRPr sz="66130">
                <a:ln w="19050">
                  <a:solidFill>
                    <a:schemeClr val="tx1"/>
                  </a:solidFill>
                </a:ln>
                <a:noFill/>
              </a:defRPr>
            </a:lvl1pPr>
          </a:lstStyle>
          <a:p>
            <a:pPr lvl="0"/>
            <a:r>
              <a:rPr lang="fr-FR"/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1671404760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_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371E968-148A-EC41-AD9A-D601992F793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96112" y="2748163"/>
            <a:ext cx="5199407" cy="812112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>
              <a:defRPr sz="4267">
                <a:solidFill>
                  <a:schemeClr val="tx1"/>
                </a:solidFill>
              </a:defRPr>
            </a:lvl1pPr>
          </a:lstStyle>
          <a:p>
            <a:r>
              <a:rPr lang="fr-FR"/>
              <a:t>Century Gothic Titre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795D0BA-6750-DF4A-B4F7-3811C08460D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24884" y="2562900"/>
            <a:ext cx="3167117" cy="3210785"/>
          </a:xfrm>
          <a:prstGeom prst="rect">
            <a:avLst/>
          </a:prstGeom>
        </p:spPr>
      </p:pic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A76B13F-A07E-BD48-860F-64F4FDB5D4B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96592" y="3672417"/>
            <a:ext cx="5199408" cy="618067"/>
          </a:xfrm>
        </p:spPr>
        <p:txBody>
          <a:bodyPr anchor="ctr"/>
          <a:lstStyle>
            <a:lvl1pPr>
              <a:defRPr sz="1867"/>
            </a:lvl1pPr>
          </a:lstStyle>
          <a:p>
            <a:pPr lvl="0"/>
            <a:r>
              <a:rPr lang="fr-FR"/>
              <a:t>CENTURY GOTHIC BOLD – SOUS TITRES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2CA1367-D478-B74A-BB79-5C4A1B3B479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441836" y="2"/>
            <a:ext cx="4343400" cy="7931151"/>
          </a:xfrm>
        </p:spPr>
        <p:txBody>
          <a:bodyPr/>
          <a:lstStyle>
            <a:lvl1pPr>
              <a:defRPr sz="66130">
                <a:ln w="19050">
                  <a:solidFill>
                    <a:schemeClr val="tx1"/>
                  </a:solidFill>
                </a:ln>
                <a:noFill/>
              </a:defRPr>
            </a:lvl1pPr>
          </a:lstStyle>
          <a:p>
            <a:pPr lvl="0"/>
            <a:r>
              <a:rPr lang="fr-FR"/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3061025390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DB201569-E60C-97FE-52AC-C68E962EF2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144" t="19518" r="27990" b="19425"/>
          <a:stretch/>
        </p:blipFill>
        <p:spPr>
          <a:xfrm>
            <a:off x="7565571" y="1"/>
            <a:ext cx="4626429" cy="5243972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300038" y="3429000"/>
            <a:ext cx="11514010" cy="1893385"/>
          </a:xfrm>
        </p:spPr>
        <p:txBody>
          <a:bodyPr lIns="0" tIns="0" rIns="0" bIns="0" anchor="b"/>
          <a:lstStyle>
            <a:lvl1pPr algn="l">
              <a:lnSpc>
                <a:spcPts val="7860"/>
              </a:lnSpc>
              <a:defRPr sz="8800" b="1" cap="none" baseline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</a:defRPr>
            </a:lvl1pPr>
          </a:lstStyle>
          <a:p>
            <a:r>
              <a:rPr lang="fr-FR" dirty="0"/>
              <a:t>Titre de </a:t>
            </a:r>
            <a:br>
              <a:rPr lang="fr-FR" dirty="0"/>
            </a:br>
            <a:r>
              <a:rPr lang="fr-FR" dirty="0"/>
              <a:t>la section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300038" y="5243972"/>
            <a:ext cx="11587162" cy="395073"/>
          </a:xfrm>
        </p:spPr>
        <p:txBody>
          <a:bodyPr lIns="0" tIns="0" rIns="0" bIns="0" anchor="t"/>
          <a:lstStyle>
            <a:lvl1pPr marL="0" indent="0">
              <a:buNone/>
              <a:defRPr sz="1800" b="1" cap="all" baseline="0">
                <a:solidFill>
                  <a:srgbClr val="D9117E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Sous-titre de la section</a:t>
            </a:r>
          </a:p>
        </p:txBody>
      </p:sp>
    </p:spTree>
    <p:extLst>
      <p:ext uri="{BB962C8B-B14F-4D97-AF65-F5344CB8AC3E}">
        <p14:creationId xmlns:p14="http://schemas.microsoft.com/office/powerpoint/2010/main" val="34537958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89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_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C1073954-1235-454B-9C19-7C23213C35B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09489" y="2219605"/>
            <a:ext cx="4582512" cy="3310699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E371E968-148A-EC41-AD9A-D601992F793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96112" y="2748163"/>
            <a:ext cx="5199407" cy="812112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>
              <a:defRPr sz="4267">
                <a:solidFill>
                  <a:schemeClr val="tx1"/>
                </a:solidFill>
              </a:defRPr>
            </a:lvl1pPr>
          </a:lstStyle>
          <a:p>
            <a:r>
              <a:rPr lang="fr-FR"/>
              <a:t>Century Gothic Titre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A76B13F-A07E-BD48-860F-64F4FDB5D4B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96592" y="3672417"/>
            <a:ext cx="5199408" cy="618067"/>
          </a:xfrm>
        </p:spPr>
        <p:txBody>
          <a:bodyPr anchor="ctr"/>
          <a:lstStyle>
            <a:lvl1pPr>
              <a:defRPr sz="1867"/>
            </a:lvl1pPr>
          </a:lstStyle>
          <a:p>
            <a:pPr lvl="0"/>
            <a:r>
              <a:rPr lang="fr-FR"/>
              <a:t>CENTURY GOTHIC BOLD – SOUS TITRES</a:t>
            </a:r>
          </a:p>
        </p:txBody>
      </p:sp>
      <p:sp>
        <p:nvSpPr>
          <p:cNvPr id="7" name="Espace réservé du texte 5">
            <a:extLst>
              <a:ext uri="{FF2B5EF4-FFF2-40B4-BE49-F238E27FC236}">
                <a16:creationId xmlns:a16="http://schemas.microsoft.com/office/drawing/2014/main" id="{B82B742B-D3ED-2149-87A4-5EDF7084E87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441836" y="2"/>
            <a:ext cx="4343400" cy="7931151"/>
          </a:xfrm>
        </p:spPr>
        <p:txBody>
          <a:bodyPr/>
          <a:lstStyle>
            <a:lvl1pPr>
              <a:defRPr sz="66130">
                <a:ln w="19050">
                  <a:solidFill>
                    <a:schemeClr val="tx1"/>
                  </a:solidFill>
                </a:ln>
                <a:noFill/>
              </a:defRPr>
            </a:lvl1pPr>
          </a:lstStyle>
          <a:p>
            <a:pPr lvl="0"/>
            <a:r>
              <a:rPr lang="fr-FR"/>
              <a:t>0</a:t>
            </a:r>
          </a:p>
        </p:txBody>
      </p:sp>
    </p:spTree>
    <p:extLst>
      <p:ext uri="{BB962C8B-B14F-4D97-AF65-F5344CB8AC3E}">
        <p14:creationId xmlns:p14="http://schemas.microsoft.com/office/powerpoint/2010/main" val="2249107187"/>
      </p:ext>
    </p:extLst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calaire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656F2EC8-DE29-0444-9B3D-CAF0F0B2FA3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158450">
            <a:off x="7415432" y="2240155"/>
            <a:ext cx="4509173" cy="4465100"/>
          </a:xfrm>
          <a:prstGeom prst="rect">
            <a:avLst/>
          </a:prstGeom>
        </p:spPr>
      </p:pic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6097D88C-4084-7C47-8A68-4BFDB13F606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71137" y="2956603"/>
            <a:ext cx="7952535" cy="1328428"/>
          </a:xfrm>
        </p:spPr>
        <p:txBody>
          <a:bodyPr/>
          <a:lstStyle>
            <a:lvl1pPr algn="ctr">
              <a:defRPr sz="8000"/>
            </a:lvl1pPr>
          </a:lstStyle>
          <a:p>
            <a:pPr lvl="0"/>
            <a:r>
              <a:rPr lang="fr-FR"/>
              <a:t>Intercalaire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483EA3AA-E817-F845-BB58-319B0D2339A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5785" y="252761"/>
            <a:ext cx="3018264" cy="2988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4458897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tercalaire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656F2EC8-DE29-0444-9B3D-CAF0F0B2FA3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158450">
            <a:off x="7415432" y="2240155"/>
            <a:ext cx="4509173" cy="4465100"/>
          </a:xfrm>
          <a:prstGeom prst="rect">
            <a:avLst/>
          </a:prstGeom>
        </p:spPr>
      </p:pic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6097D88C-4084-7C47-8A68-4BFDB13F606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71137" y="2956603"/>
            <a:ext cx="7952535" cy="1328428"/>
          </a:xfrm>
        </p:spPr>
        <p:txBody>
          <a:bodyPr/>
          <a:lstStyle>
            <a:lvl1pPr algn="ctr">
              <a:defRPr sz="8000"/>
            </a:lvl1pPr>
          </a:lstStyle>
          <a:p>
            <a:pPr lvl="0"/>
            <a:r>
              <a:rPr lang="fr-FR"/>
              <a:t>Intercalaire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483EA3AA-E817-F845-BB58-319B0D2339A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5785" y="252761"/>
            <a:ext cx="3018264" cy="2988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5687126"/>
      </p:ext>
    </p:extLst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calair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6097D88C-4084-7C47-8A68-4BFDB13F606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71137" y="2956603"/>
            <a:ext cx="7952535" cy="1328428"/>
          </a:xfrm>
        </p:spPr>
        <p:txBody>
          <a:bodyPr/>
          <a:lstStyle>
            <a:lvl1pPr algn="ctr">
              <a:defRPr sz="8000"/>
            </a:lvl1pPr>
          </a:lstStyle>
          <a:p>
            <a:pPr lvl="0"/>
            <a:r>
              <a:rPr lang="fr-FR"/>
              <a:t>Intercalaire</a:t>
            </a:r>
          </a:p>
        </p:txBody>
      </p:sp>
      <p:pic>
        <p:nvPicPr>
          <p:cNvPr id="5" name="Image 4" descr="Une image contenant ciel nocturne&#10;&#10;Description générée automatiquement">
            <a:extLst>
              <a:ext uri="{FF2B5EF4-FFF2-40B4-BE49-F238E27FC236}">
                <a16:creationId xmlns:a16="http://schemas.microsoft.com/office/drawing/2014/main" id="{501005E8-C85A-F140-AB0F-1EB278A62F7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4772" y="224221"/>
            <a:ext cx="2536496" cy="3090688"/>
          </a:xfrm>
          <a:prstGeom prst="rect">
            <a:avLst/>
          </a:prstGeom>
        </p:spPr>
      </p:pic>
      <p:pic>
        <p:nvPicPr>
          <p:cNvPr id="6" name="Image 5" descr="Une image contenant ciel nocturne&#10;&#10;Description générée automatiquement">
            <a:extLst>
              <a:ext uri="{FF2B5EF4-FFF2-40B4-BE49-F238E27FC236}">
                <a16:creationId xmlns:a16="http://schemas.microsoft.com/office/drawing/2014/main" id="{58F12621-72CC-284A-A26D-0D95D82E671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955692">
            <a:off x="8267677" y="1783245"/>
            <a:ext cx="4106379" cy="5003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0208351"/>
      </p:ext>
    </p:extLst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calaire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42D7068E-5239-9549-B2CB-ECFCC8F738B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79567" y="2388835"/>
            <a:ext cx="4470400" cy="4240567"/>
          </a:xfrm>
          <a:prstGeom prst="rect">
            <a:avLst/>
          </a:prstGeom>
        </p:spPr>
      </p:pic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6097D88C-4084-7C47-8A68-4BFDB13F606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71137" y="2956603"/>
            <a:ext cx="7952535" cy="1328428"/>
          </a:xfrm>
        </p:spPr>
        <p:txBody>
          <a:bodyPr/>
          <a:lstStyle>
            <a:lvl1pPr algn="ctr">
              <a:defRPr sz="8000"/>
            </a:lvl1pPr>
          </a:lstStyle>
          <a:p>
            <a:pPr lvl="0"/>
            <a:r>
              <a:rPr lang="fr-FR"/>
              <a:t>Intercalaire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8BFE5E08-9A75-874C-B5FB-6B115FF79F6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2036" y="338313"/>
            <a:ext cx="3258201" cy="3090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5866781"/>
      </p:ext>
    </p:extLst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tercalaire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7F73BA9F-6CE2-2D43-9F7D-6086120B399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828193">
            <a:off x="7605699" y="2538865"/>
            <a:ext cx="4221943" cy="4319137"/>
          </a:xfrm>
          <a:prstGeom prst="rect">
            <a:avLst/>
          </a:prstGeom>
        </p:spPr>
      </p:pic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6097D88C-4084-7C47-8A68-4BFDB13F606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71137" y="2956603"/>
            <a:ext cx="7952535" cy="1328428"/>
          </a:xfrm>
        </p:spPr>
        <p:txBody>
          <a:bodyPr/>
          <a:lstStyle>
            <a:lvl1pPr algn="ctr">
              <a:defRPr sz="8000"/>
            </a:lvl1pPr>
          </a:lstStyle>
          <a:p>
            <a:pPr lvl="0"/>
            <a:r>
              <a:rPr lang="fr-FR"/>
              <a:t>Intercalaire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5ADE3723-B5FA-2140-AA82-9F52C9C98C0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493474">
            <a:off x="281988" y="369356"/>
            <a:ext cx="3178293" cy="3251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83639"/>
      </p:ext>
    </p:extLst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ntercalaire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6097D88C-4084-7C47-8A68-4BFDB13F606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71137" y="2956603"/>
            <a:ext cx="7952535" cy="1328428"/>
          </a:xfrm>
        </p:spPr>
        <p:txBody>
          <a:bodyPr/>
          <a:lstStyle>
            <a:lvl1pPr algn="ctr">
              <a:defRPr sz="8000"/>
            </a:lvl1pPr>
          </a:lstStyle>
          <a:p>
            <a:pPr lvl="0"/>
            <a:r>
              <a:rPr lang="fr-FR"/>
              <a:t>Intercalaire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2CCF8A78-1D64-E543-96B3-BA1238A766D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36975" y="2320808"/>
            <a:ext cx="5030952" cy="4345259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FC172469-766D-4E4E-BD87-8FC4640E55A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4638080">
            <a:off x="578107" y="341124"/>
            <a:ext cx="3294024" cy="2845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8217117"/>
      </p:ext>
    </p:extLst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ntercalaire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7B99D0EE-5AB6-8643-A8AF-E19C867C127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81464" y="2327595"/>
            <a:ext cx="4189979" cy="3914872"/>
          </a:xfrm>
          <a:prstGeom prst="rect">
            <a:avLst/>
          </a:prstGeom>
        </p:spPr>
      </p:pic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6097D88C-4084-7C47-8A68-4BFDB13F606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71137" y="2956603"/>
            <a:ext cx="7952535" cy="1328428"/>
          </a:xfrm>
        </p:spPr>
        <p:txBody>
          <a:bodyPr/>
          <a:lstStyle>
            <a:lvl1pPr algn="ctr">
              <a:defRPr sz="8000"/>
            </a:lvl1pPr>
          </a:lstStyle>
          <a:p>
            <a:pPr lvl="0"/>
            <a:r>
              <a:rPr lang="fr-FR"/>
              <a:t>Intercalaire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F0F52D43-CD01-CA40-B0A5-96A5167F06C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074815">
            <a:off x="730028" y="503039"/>
            <a:ext cx="2969616" cy="2774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1285877"/>
      </p:ext>
    </p:extLst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ntercalaire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0BFCCD41-AC48-7543-B5C2-26F8F7A24D7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31652" y="2083494"/>
            <a:ext cx="4939789" cy="4403076"/>
          </a:xfrm>
          <a:prstGeom prst="rect">
            <a:avLst/>
          </a:prstGeom>
        </p:spPr>
      </p:pic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6097D88C-4084-7C47-8A68-4BFDB13F606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71137" y="2956603"/>
            <a:ext cx="7952535" cy="1328428"/>
          </a:xfrm>
        </p:spPr>
        <p:txBody>
          <a:bodyPr/>
          <a:lstStyle>
            <a:lvl1pPr algn="ctr">
              <a:defRPr sz="8000"/>
            </a:lvl1pPr>
          </a:lstStyle>
          <a:p>
            <a:pPr lvl="0"/>
            <a:r>
              <a:rPr lang="fr-FR"/>
              <a:t>Intercalaire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242CF4FF-683A-B44B-AAFC-BE8B7A04E90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4314434">
            <a:off x="443391" y="591066"/>
            <a:ext cx="3156679" cy="2813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604959"/>
      </p:ext>
    </p:extLst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ntercalaire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E18368D2-F88E-D947-BF61-E9916898957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18477" y="3054419"/>
            <a:ext cx="4238993" cy="3704349"/>
          </a:xfrm>
          <a:prstGeom prst="rect">
            <a:avLst/>
          </a:prstGeom>
        </p:spPr>
      </p:pic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6097D88C-4084-7C47-8A68-4BFDB13F606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71137" y="2956603"/>
            <a:ext cx="7952535" cy="1328428"/>
          </a:xfrm>
        </p:spPr>
        <p:txBody>
          <a:bodyPr/>
          <a:lstStyle>
            <a:lvl1pPr algn="ctr">
              <a:defRPr sz="8000"/>
            </a:lvl1pPr>
          </a:lstStyle>
          <a:p>
            <a:pPr lvl="0"/>
            <a:r>
              <a:rPr lang="fr-FR"/>
              <a:t>Intercalaire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51B3A1B1-E76B-6C41-BFE2-3CB7EBFA28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5709775">
            <a:off x="508795" y="549555"/>
            <a:ext cx="2421681" cy="2116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733539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qu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7" name="Espace réservé du graphique 6">
            <a:extLst>
              <a:ext uri="{FF2B5EF4-FFF2-40B4-BE49-F238E27FC236}">
                <a16:creationId xmlns:a16="http://schemas.microsoft.com/office/drawing/2014/main" id="{0952ADC7-2B26-6D46-4112-7C02C800697B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>
          <a:xfrm>
            <a:off x="750382" y="1376363"/>
            <a:ext cx="10691235" cy="4465637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Cliquez sur l'icône pour ajouter un graphique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642118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ntercalaire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0265C22C-6E10-144F-B5DF-9902C55F01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9677421">
            <a:off x="6847633" y="1903854"/>
            <a:ext cx="5025600" cy="4276481"/>
          </a:xfrm>
          <a:prstGeom prst="rect">
            <a:avLst/>
          </a:prstGeom>
        </p:spPr>
      </p:pic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6097D88C-4084-7C47-8A68-4BFDB13F606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71137" y="2956603"/>
            <a:ext cx="7952535" cy="1328428"/>
          </a:xfrm>
        </p:spPr>
        <p:txBody>
          <a:bodyPr/>
          <a:lstStyle>
            <a:lvl1pPr algn="ctr">
              <a:defRPr sz="8000"/>
            </a:lvl1pPr>
          </a:lstStyle>
          <a:p>
            <a:pPr lvl="0"/>
            <a:r>
              <a:rPr lang="fr-FR"/>
              <a:t>Intercalaire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1DB9A4C4-7BE3-004D-904B-EAA020A6C12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666261">
            <a:off x="262011" y="583689"/>
            <a:ext cx="3218244" cy="2738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4424792"/>
      </p:ext>
    </p:extLst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ntercalaire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9D5C87A2-F349-6741-B769-FC980FB1607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91409">
            <a:off x="5836838" y="2928576"/>
            <a:ext cx="6152055" cy="3679485"/>
          </a:xfrm>
          <a:prstGeom prst="rect">
            <a:avLst/>
          </a:prstGeom>
        </p:spPr>
      </p:pic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6097D88C-4084-7C47-8A68-4BFDB13F606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71137" y="2956603"/>
            <a:ext cx="7952535" cy="1328428"/>
          </a:xfrm>
        </p:spPr>
        <p:txBody>
          <a:bodyPr/>
          <a:lstStyle>
            <a:lvl1pPr algn="ctr">
              <a:defRPr sz="8000"/>
            </a:lvl1pPr>
          </a:lstStyle>
          <a:p>
            <a:pPr lvl="0"/>
            <a:r>
              <a:rPr lang="fr-FR"/>
              <a:t>Intercalaire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817ECE13-0A80-5B4F-AA90-25ABC7C0F7A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366405">
            <a:off x="288915" y="640579"/>
            <a:ext cx="3762984" cy="2250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9500030"/>
      </p:ext>
    </p:extLst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dessin&#10;&#10;Description générée automatiquement">
            <a:extLst>
              <a:ext uri="{FF2B5EF4-FFF2-40B4-BE49-F238E27FC236}">
                <a16:creationId xmlns:a16="http://schemas.microsoft.com/office/drawing/2014/main" id="{D510DED1-4D8D-0240-B328-173DFCE9950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026" y="6425569"/>
            <a:ext cx="332551" cy="215627"/>
          </a:xfrm>
          <a:prstGeom prst="rect">
            <a:avLst/>
          </a:prstGeom>
        </p:spPr>
      </p:pic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F37F9B02-54DA-5745-81B8-AB2D4F280E8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995480-1601-7C4D-95DE-8DD54C94E8C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28785526"/>
      </p:ext>
    </p:extLst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bas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>
            <a:extLst>
              <a:ext uri="{FF2B5EF4-FFF2-40B4-BE49-F238E27FC236}">
                <a16:creationId xmlns:a16="http://schemas.microsoft.com/office/drawing/2014/main" id="{8130A1A8-4FF9-7444-A86F-6E3F94AD6BB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46489" y="579488"/>
            <a:ext cx="9839227" cy="371744"/>
          </a:xfrm>
          <a:prstGeom prst="rect">
            <a:avLst/>
          </a:prstGeom>
        </p:spPr>
        <p:txBody>
          <a:bodyPr/>
          <a:lstStyle>
            <a:lvl1pPr>
              <a:defRPr sz="2667"/>
            </a:lvl1pPr>
          </a:lstStyle>
          <a:p>
            <a:r>
              <a:rPr lang="en-GB"/>
              <a:t>Titre </a:t>
            </a:r>
            <a:r>
              <a:rPr lang="fr-FR" noProof="0"/>
              <a:t>en</a:t>
            </a:r>
            <a:r>
              <a:rPr lang="en-GB"/>
              <a:t> Century Gothic Bold bas de </a:t>
            </a:r>
            <a:r>
              <a:rPr lang="en-GB" err="1"/>
              <a:t>casse</a:t>
            </a:r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D9A1837-3A0A-764C-940E-E982B2BD0CF4}"/>
              </a:ext>
            </a:extLst>
          </p:cNvPr>
          <p:cNvSpPr/>
          <p:nvPr userDrawn="1"/>
        </p:nvSpPr>
        <p:spPr bwMode="auto">
          <a:xfrm flipV="1">
            <a:off x="2" y="719378"/>
            <a:ext cx="936724" cy="60959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35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Verdana" charset="0"/>
              <a:ea typeface="Osaka" charset="0"/>
              <a:cs typeface="Osaka" charset="0"/>
            </a:endParaRPr>
          </a:p>
        </p:txBody>
      </p:sp>
      <p:sp>
        <p:nvSpPr>
          <p:cNvPr id="7" name="Espace réservé du texte 5">
            <a:extLst>
              <a:ext uri="{FF2B5EF4-FFF2-40B4-BE49-F238E27FC236}">
                <a16:creationId xmlns:a16="http://schemas.microsoft.com/office/drawing/2014/main" id="{8C003782-CC70-F949-94E0-70B05252A49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46488" y="994776"/>
            <a:ext cx="8773584" cy="421216"/>
          </a:xfrm>
        </p:spPr>
        <p:txBody>
          <a:bodyPr/>
          <a:lstStyle>
            <a:lvl1pPr>
              <a:defRPr sz="2133" b="0"/>
            </a:lvl1pPr>
          </a:lstStyle>
          <a:p>
            <a:pPr lvl="0"/>
            <a:r>
              <a:rPr lang="fr-FR"/>
              <a:t>Sous-titre en Century Gothic bas de casse</a:t>
            </a:r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192FAA45-A175-2D48-B2F6-3CA50046E4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95480-1601-7C4D-95DE-8DD54C94E8C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50180642"/>
      </p:ext>
    </p:extLst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8216514C-4088-7C44-A5CD-52A8786DA80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922174" y="0"/>
            <a:ext cx="5598583" cy="6858000"/>
          </a:xfrm>
        </p:spPr>
        <p:txBody>
          <a:bodyPr/>
          <a:lstStyle/>
          <a:p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B90D34E1-A79F-1743-A225-7B974A24C0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46489" y="579488"/>
            <a:ext cx="9839227" cy="371744"/>
          </a:xfrm>
          <a:prstGeom prst="rect">
            <a:avLst/>
          </a:prstGeom>
        </p:spPr>
        <p:txBody>
          <a:bodyPr/>
          <a:lstStyle>
            <a:lvl1pPr>
              <a:defRPr sz="2667"/>
            </a:lvl1pPr>
          </a:lstStyle>
          <a:p>
            <a:r>
              <a:rPr lang="en-GB"/>
              <a:t>Titre </a:t>
            </a:r>
            <a:r>
              <a:rPr lang="fr-FR" noProof="0"/>
              <a:t>en</a:t>
            </a:r>
            <a:r>
              <a:rPr lang="en-GB"/>
              <a:t> Century Gothic Bold bas de </a:t>
            </a:r>
            <a:r>
              <a:rPr lang="en-GB" err="1"/>
              <a:t>casse</a:t>
            </a:r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3204E02-26DA-0749-945A-5C7B8AF9D696}"/>
              </a:ext>
            </a:extLst>
          </p:cNvPr>
          <p:cNvSpPr/>
          <p:nvPr userDrawn="1"/>
        </p:nvSpPr>
        <p:spPr>
          <a:xfrm>
            <a:off x="11520756" y="0"/>
            <a:ext cx="671245" cy="686615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latin typeface="+mj-lt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56962E1-59D5-6E46-A912-8AED4AEA08A0}"/>
              </a:ext>
            </a:extLst>
          </p:cNvPr>
          <p:cNvSpPr/>
          <p:nvPr userDrawn="1"/>
        </p:nvSpPr>
        <p:spPr bwMode="auto">
          <a:xfrm flipV="1">
            <a:off x="2" y="719378"/>
            <a:ext cx="936724" cy="60959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35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Verdana" charset="0"/>
              <a:ea typeface="Osaka" charset="0"/>
              <a:cs typeface="Osaka" charset="0"/>
            </a:endParaRP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C674F99-89E2-9D4E-B533-B1051BC4564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46488" y="994776"/>
            <a:ext cx="8773584" cy="421216"/>
          </a:xfrm>
        </p:spPr>
        <p:txBody>
          <a:bodyPr/>
          <a:lstStyle>
            <a:lvl1pPr>
              <a:defRPr sz="2133" b="0"/>
            </a:lvl1pPr>
          </a:lstStyle>
          <a:p>
            <a:pPr lvl="0"/>
            <a:r>
              <a:rPr lang="fr-FR"/>
              <a:t>Sous-titre en Century Gothic bas de casse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587F1C3E-014E-9644-91DC-2A6F0BE8B0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95480-1601-7C4D-95DE-8DD54C94E8C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86610214"/>
      </p:ext>
    </p:extLst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F5D85D5-4C73-6942-AFBC-AEEC070F8DB0}"/>
              </a:ext>
            </a:extLst>
          </p:cNvPr>
          <p:cNvSpPr/>
          <p:nvPr userDrawn="1"/>
        </p:nvSpPr>
        <p:spPr>
          <a:xfrm>
            <a:off x="11520756" y="0"/>
            <a:ext cx="671245" cy="686615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latin typeface="+mj-lt"/>
            </a:endParaRPr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8216514C-4088-7C44-A5CD-52A8786DA80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621401" y="0"/>
            <a:ext cx="5899355" cy="6858000"/>
          </a:xfrm>
        </p:spPr>
        <p:txBody>
          <a:bodyPr/>
          <a:lstStyle/>
          <a:p>
            <a:endParaRPr lang="fr-FR"/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2EA325D3-F9EB-E44B-AA68-58F71B601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95480-1601-7C4D-95DE-8DD54C94E8C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84990541"/>
      </p:ext>
    </p:extLst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325005C2-8721-284B-A997-311D0874D7B8}"/>
              </a:ext>
            </a:extLst>
          </p:cNvPr>
          <p:cNvSpPr/>
          <p:nvPr userDrawn="1"/>
        </p:nvSpPr>
        <p:spPr>
          <a:xfrm>
            <a:off x="0" y="4836957"/>
            <a:ext cx="12192000" cy="202104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>
              <a:solidFill>
                <a:srgbClr val="CCFECC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9E0B71D-8FA1-2D4A-BCE7-503202684DA4}"/>
              </a:ext>
            </a:extLst>
          </p:cNvPr>
          <p:cNvSpPr/>
          <p:nvPr userDrawn="1"/>
        </p:nvSpPr>
        <p:spPr>
          <a:xfrm>
            <a:off x="0" y="0"/>
            <a:ext cx="12192000" cy="483695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2EA774B-08C6-8A45-9EF5-C6129FE1B8F6}"/>
              </a:ext>
            </a:extLst>
          </p:cNvPr>
          <p:cNvSpPr/>
          <p:nvPr userDrawn="1"/>
        </p:nvSpPr>
        <p:spPr>
          <a:xfrm>
            <a:off x="1832015" y="1014831"/>
            <a:ext cx="1170916" cy="2137268"/>
          </a:xfrm>
          <a:prstGeom prst="rect">
            <a:avLst/>
          </a:prstGeom>
          <a:noFill/>
          <a:ln w="635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40000"/>
              </a:lnSpc>
            </a:pPr>
            <a:r>
              <a:rPr lang="en-US" sz="12800" b="1">
                <a:solidFill>
                  <a:schemeClr val="tx1"/>
                </a:solidFill>
                <a:latin typeface="Century Gothic" panose="020B0502020202020204" pitchFamily="34" charset="0"/>
                <a:ea typeface="MS Gothic" panose="020B0609070205080204" pitchFamily="49" charset="-128"/>
                <a:cs typeface="Arial" panose="020B0604020202020204" pitchFamily="34" charset="0"/>
              </a:rPr>
              <a:t>“</a:t>
            </a:r>
            <a:endParaRPr lang="en-US" sz="8000" b="1">
              <a:solidFill>
                <a:schemeClr val="tx1"/>
              </a:solidFill>
              <a:latin typeface="Century Gothic" panose="020B0502020202020204" pitchFamily="34" charset="0"/>
              <a:ea typeface="MS Gothic" panose="020B0609070205080204" pitchFamily="49" charset="-128"/>
              <a:cs typeface="Arial" panose="020B0604020202020204" pitchFamily="34" charset="0"/>
            </a:endParaRP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9996A390-ECDA-BC48-8349-A42424CBFF0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52098" y="4035959"/>
            <a:ext cx="1082705" cy="1092824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09323CA5-1CBB-AD4D-93BA-B996504C277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69651" y="4422324"/>
            <a:ext cx="654472" cy="660589"/>
          </a:xfrm>
          <a:prstGeom prst="rect">
            <a:avLst/>
          </a:prstGeom>
        </p:spPr>
      </p:pic>
      <p:pic>
        <p:nvPicPr>
          <p:cNvPr id="14" name="Image 13" descr="Une image contenant dessin&#10;&#10;Description générée automatiquement">
            <a:extLst>
              <a:ext uri="{FF2B5EF4-FFF2-40B4-BE49-F238E27FC236}">
                <a16:creationId xmlns:a16="http://schemas.microsoft.com/office/drawing/2014/main" id="{C22F400F-C9DF-9B41-8861-875BE3B3B69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1814" y="6476909"/>
            <a:ext cx="332551" cy="215627"/>
          </a:xfrm>
          <a:prstGeom prst="rect">
            <a:avLst/>
          </a:prstGeom>
        </p:spPr>
      </p:pic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93EA2A5A-6468-254A-B564-7371556A5B5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331635" y="1757212"/>
            <a:ext cx="6199717" cy="2237317"/>
          </a:xfrm>
        </p:spPr>
        <p:txBody>
          <a:bodyPr/>
          <a:lstStyle>
            <a:lvl1pPr>
              <a:defRPr sz="2667"/>
            </a:lvl1pPr>
            <a:lvl2pPr>
              <a:defRPr sz="1467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r>
              <a:rPr lang="en-US" sz="2400" b="1">
                <a:solidFill>
                  <a:schemeClr val="tx1"/>
                </a:solidFill>
                <a:latin typeface="Century Gothic" panose="020B0502020202020204" pitchFamily="34" charset="0"/>
                <a:cs typeface="Raleway"/>
              </a:rPr>
              <a:t>METTRE EN VALEUR VOTRE TEXTE</a:t>
            </a:r>
            <a:br>
              <a:rPr lang="en-US" sz="2400" b="1">
                <a:solidFill>
                  <a:schemeClr val="tx1"/>
                </a:solidFill>
                <a:latin typeface="Century Gothic" panose="020B0502020202020204" pitchFamily="34" charset="0"/>
                <a:cs typeface="Raleway"/>
              </a:rPr>
            </a:br>
            <a:r>
              <a:rPr lang="en-US" sz="2400" b="1">
                <a:solidFill>
                  <a:schemeClr val="tx1"/>
                </a:solidFill>
                <a:latin typeface="Century Gothic" panose="020B0502020202020204" pitchFamily="34" charset="0"/>
                <a:cs typeface="Raleway"/>
              </a:rPr>
              <a:t>AVEC UNE BELLE MISE EN PAGE</a:t>
            </a:r>
          </a:p>
          <a:p>
            <a:endParaRPr lang="en-US" b="1">
              <a:solidFill>
                <a:schemeClr val="tx1"/>
              </a:solidFill>
              <a:latin typeface="Century Gothic" panose="020B0502020202020204" pitchFamily="34" charset="0"/>
              <a:cs typeface="Raleway"/>
            </a:endParaRPr>
          </a:p>
          <a:p>
            <a:r>
              <a:rPr lang="en-US" sz="1867" b="1">
                <a:solidFill>
                  <a:schemeClr val="tx1"/>
                </a:solidFill>
                <a:latin typeface="Century Gothic" panose="020B0502020202020204" pitchFamily="34" charset="0"/>
                <a:cs typeface="Raleway"/>
              </a:rPr>
              <a:t>- C’EST POSSIBLE</a:t>
            </a:r>
          </a:p>
        </p:txBody>
      </p:sp>
      <p:pic>
        <p:nvPicPr>
          <p:cNvPr id="9" name="Picture 2">
            <a:extLst>
              <a:ext uri="{FF2B5EF4-FFF2-40B4-BE49-F238E27FC236}">
                <a16:creationId xmlns:a16="http://schemas.microsoft.com/office/drawing/2014/main" id="{D47B2511-74A6-D343-A83E-72FB16677B5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5019" y="6447362"/>
            <a:ext cx="328516" cy="2118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31103991-A17A-504A-AB0B-4F491362CDA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1995480-1601-7C4D-95DE-8DD54C94E8C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8507115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378F7FD6-EE22-774B-A3DD-5490448180AB}"/>
              </a:ext>
            </a:extLst>
          </p:cNvPr>
          <p:cNvSpPr/>
          <p:nvPr userDrawn="1"/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latin typeface="+mj-lt"/>
            </a:endParaRPr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F86FCD91-0C18-3D4C-96B0-280228999BD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7626" y="4931310"/>
            <a:ext cx="2535767" cy="7810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Espace réservé pour une image  6">
            <a:extLst>
              <a:ext uri="{FF2B5EF4-FFF2-40B4-BE49-F238E27FC236}">
                <a16:creationId xmlns:a16="http://schemas.microsoft.com/office/drawing/2014/main" id="{97FD0154-C157-2547-9958-C47A879BB26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421035" y="4770968"/>
            <a:ext cx="3308351" cy="1049867"/>
          </a:xfrm>
        </p:spPr>
        <p:txBody>
          <a:bodyPr anchor="ctr"/>
          <a:lstStyle>
            <a:lvl1pPr>
              <a:defRPr sz="3733"/>
            </a:lvl1pPr>
          </a:lstStyle>
          <a:p>
            <a:r>
              <a:rPr lang="fr-FR"/>
              <a:t>LOGO CLIENT</a:t>
            </a:r>
          </a:p>
        </p:txBody>
      </p:sp>
    </p:spTree>
    <p:extLst>
      <p:ext uri="{BB962C8B-B14F-4D97-AF65-F5344CB8AC3E}">
        <p14:creationId xmlns:p14="http://schemas.microsoft.com/office/powerpoint/2010/main" val="3553141107"/>
      </p:ext>
    </p:extLst>
  </p:cSld>
  <p:clrMapOvr>
    <a:masterClrMapping/>
  </p:clrMapOvr>
  <p:transition spd="med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18C113D-A687-8040-930D-EB568036FD21}"/>
              </a:ext>
            </a:extLst>
          </p:cNvPr>
          <p:cNvSpPr/>
          <p:nvPr userDrawn="1"/>
        </p:nvSpPr>
        <p:spPr>
          <a:xfrm>
            <a:off x="4517672" y="2018747"/>
            <a:ext cx="3156656" cy="8352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>
              <a:solidFill>
                <a:schemeClr val="tx1"/>
              </a:solidFill>
            </a:endParaRPr>
          </a:p>
        </p:txBody>
      </p:sp>
      <p:sp>
        <p:nvSpPr>
          <p:cNvPr id="7" name="Espace réservé pour une image  6">
            <a:extLst>
              <a:ext uri="{FF2B5EF4-FFF2-40B4-BE49-F238E27FC236}">
                <a16:creationId xmlns:a16="http://schemas.microsoft.com/office/drawing/2014/main" id="{DC3E7B67-28FA-4D43-AD7B-BC8F580B4C2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421035" y="4770968"/>
            <a:ext cx="3308351" cy="1049867"/>
          </a:xfrm>
        </p:spPr>
        <p:txBody>
          <a:bodyPr anchor="ctr"/>
          <a:lstStyle>
            <a:lvl1pPr>
              <a:defRPr sz="3733">
                <a:solidFill>
                  <a:schemeClr val="tx1"/>
                </a:solidFill>
              </a:defRPr>
            </a:lvl1pPr>
          </a:lstStyle>
          <a:p>
            <a:r>
              <a:rPr lang="fr-FR"/>
              <a:t>LOGO CLIENT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22EC86EA-ACDD-D74B-A803-2B59A66F0A7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" y="449223"/>
            <a:ext cx="2238697" cy="3313133"/>
          </a:xfrm>
          <a:prstGeom prst="rect">
            <a:avLst/>
          </a:prstGeom>
        </p:spPr>
      </p:pic>
      <p:pic>
        <p:nvPicPr>
          <p:cNvPr id="9" name="Image 8" descr="Une image contenant ciel nocturne&#10;&#10;Description générée automatiquement">
            <a:extLst>
              <a:ext uri="{FF2B5EF4-FFF2-40B4-BE49-F238E27FC236}">
                <a16:creationId xmlns:a16="http://schemas.microsoft.com/office/drawing/2014/main" id="{DE1C882B-7F0E-B348-9D07-1A77837A74B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76121" y="2127817"/>
            <a:ext cx="2511059" cy="2027659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3874E392-2658-6B44-BA13-1C055F56319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920" y="2939145"/>
            <a:ext cx="1762469" cy="2268987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42C4D070-91A5-1640-B993-B086E2E13DA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126060" y="-24797"/>
            <a:ext cx="6178443" cy="2958857"/>
          </a:xfrm>
          <a:prstGeom prst="rect">
            <a:avLst/>
          </a:prstGeom>
        </p:spPr>
      </p:pic>
      <p:pic>
        <p:nvPicPr>
          <p:cNvPr id="13" name="Picture 4">
            <a:extLst>
              <a:ext uri="{FF2B5EF4-FFF2-40B4-BE49-F238E27FC236}">
                <a16:creationId xmlns:a16="http://schemas.microsoft.com/office/drawing/2014/main" id="{8F8E03D3-F1C1-4948-8564-74A23E7CAD7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6616" y="4905377"/>
            <a:ext cx="2535767" cy="7810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62325022"/>
      </p:ext>
    </p:extLst>
  </p:cSld>
  <p:clrMapOvr>
    <a:masterClrMapping/>
  </p:clrMapOvr>
  <p:transition spd="med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90D34E1-A79F-1743-A225-7B974A24C0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46488" y="579488"/>
            <a:ext cx="9839227" cy="371744"/>
          </a:xfrm>
          <a:prstGeom prst="rect">
            <a:avLst/>
          </a:prstGeom>
        </p:spPr>
        <p:txBody>
          <a:bodyPr/>
          <a:lstStyle>
            <a:lvl1pPr>
              <a:defRPr sz="2667"/>
            </a:lvl1pPr>
          </a:lstStyle>
          <a:p>
            <a:r>
              <a:rPr lang="en-GB"/>
              <a:t>Titre </a:t>
            </a:r>
            <a:r>
              <a:rPr lang="fr-FR" noProof="0"/>
              <a:t>en</a:t>
            </a:r>
            <a:r>
              <a:rPr lang="en-GB"/>
              <a:t> Century Gothic Bold bas de </a:t>
            </a:r>
            <a:r>
              <a:rPr lang="en-GB" err="1"/>
              <a:t>casse</a:t>
            </a:r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56962E1-59D5-6E46-A912-8AED4AEA08A0}"/>
              </a:ext>
            </a:extLst>
          </p:cNvPr>
          <p:cNvSpPr/>
          <p:nvPr userDrawn="1"/>
        </p:nvSpPr>
        <p:spPr bwMode="auto">
          <a:xfrm flipV="1">
            <a:off x="1" y="719377"/>
            <a:ext cx="936724" cy="60959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Verdana" charset="0"/>
              <a:ea typeface="Osaka" charset="0"/>
              <a:cs typeface="Osaka" charset="0"/>
            </a:endParaRP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201702D3-4926-7546-B197-A6D2C2BED56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1995480-1601-7C4D-95DE-8DD54C94E8C4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86027252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8" name="Espace réservé du tableau 5">
            <a:extLst>
              <a:ext uri="{FF2B5EF4-FFF2-40B4-BE49-F238E27FC236}">
                <a16:creationId xmlns:a16="http://schemas.microsoft.com/office/drawing/2014/main" id="{AB914D5F-A063-789C-B4B0-88D93B39F12F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750888" y="1376363"/>
            <a:ext cx="10690225" cy="4465637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Cliquez sur l'icône pour ajouter un tableau</a:t>
            </a:r>
          </a:p>
        </p:txBody>
      </p:sp>
    </p:spTree>
    <p:extLst>
      <p:ext uri="{BB962C8B-B14F-4D97-AF65-F5344CB8AC3E}">
        <p14:creationId xmlns:p14="http://schemas.microsoft.com/office/powerpoint/2010/main" val="36685140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 de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0036" y="2535964"/>
            <a:ext cx="11591925" cy="893036"/>
          </a:xfrm>
        </p:spPr>
        <p:txBody>
          <a:bodyPr anchor="t"/>
          <a:lstStyle>
            <a:lvl1pPr>
              <a:defRPr sz="6600" b="1" i="0" cap="none" baseline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Merci !</a:t>
            </a:r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E914160F-37F6-A360-9437-209BFC9B5700}"/>
              </a:ext>
            </a:extLst>
          </p:cNvPr>
          <p:cNvSpPr/>
          <p:nvPr userDrawn="1"/>
        </p:nvSpPr>
        <p:spPr>
          <a:xfrm>
            <a:off x="3696042" y="684991"/>
            <a:ext cx="4799912" cy="4799912"/>
          </a:xfrm>
          <a:prstGeom prst="ellipse">
            <a:avLst/>
          </a:prstGeom>
          <a:noFill/>
          <a:ln w="76200">
            <a:solidFill>
              <a:srgbClr val="D911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F12B403-1086-DB8B-5002-B8AAFC2969C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10434009" y="3592286"/>
            <a:ext cx="1757991" cy="326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9017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90D34E1-A79F-1743-A225-7B974A24C0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46489" y="579488"/>
            <a:ext cx="9839227" cy="371744"/>
          </a:xfrm>
          <a:prstGeom prst="rect">
            <a:avLst/>
          </a:prstGeom>
        </p:spPr>
        <p:txBody>
          <a:bodyPr/>
          <a:lstStyle>
            <a:lvl1pPr>
              <a:defRPr sz="2667"/>
            </a:lvl1pPr>
          </a:lstStyle>
          <a:p>
            <a:r>
              <a:rPr lang="en-GB"/>
              <a:t>Titre </a:t>
            </a:r>
            <a:r>
              <a:rPr lang="fr-FR" noProof="0"/>
              <a:t>en</a:t>
            </a:r>
            <a:r>
              <a:rPr lang="en-GB"/>
              <a:t> Century Gothic Bold bas de </a:t>
            </a:r>
            <a:r>
              <a:rPr lang="en-GB" err="1"/>
              <a:t>casse</a:t>
            </a:r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56962E1-59D5-6E46-A912-8AED4AEA08A0}"/>
              </a:ext>
            </a:extLst>
          </p:cNvPr>
          <p:cNvSpPr/>
          <p:nvPr userDrawn="1"/>
        </p:nvSpPr>
        <p:spPr bwMode="auto">
          <a:xfrm flipV="1">
            <a:off x="2" y="719378"/>
            <a:ext cx="936724" cy="60959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35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Verdana" charset="0"/>
              <a:ea typeface="Osaka" charset="0"/>
              <a:cs typeface="Osaka" charset="0"/>
            </a:endParaRP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C674F99-89E2-9D4E-B533-B1051BC4564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46488" y="994776"/>
            <a:ext cx="8773584" cy="421216"/>
          </a:xfrm>
        </p:spPr>
        <p:txBody>
          <a:bodyPr/>
          <a:lstStyle>
            <a:lvl1pPr>
              <a:defRPr sz="2133" b="0"/>
            </a:lvl1pPr>
          </a:lstStyle>
          <a:p>
            <a:pPr lvl="0"/>
            <a:r>
              <a:rPr lang="fr-FR"/>
              <a:t>Sous-titre en Century Gothic bas de casse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9ED89E8E-BBFF-7945-BB9D-024C83E29D0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1995480-1601-7C4D-95DE-8DD54C94E8C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3238914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Version_ble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90D34E1-A79F-1743-A225-7B974A24C0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46489" y="579488"/>
            <a:ext cx="9839227" cy="371744"/>
          </a:xfrm>
          <a:prstGeom prst="rect">
            <a:avLst/>
          </a:prstGeom>
        </p:spPr>
        <p:txBody>
          <a:bodyPr/>
          <a:lstStyle>
            <a:lvl1pPr>
              <a:defRPr sz="2667"/>
            </a:lvl1pPr>
          </a:lstStyle>
          <a:p>
            <a:r>
              <a:rPr lang="en-GB"/>
              <a:t>Titre </a:t>
            </a:r>
            <a:r>
              <a:rPr lang="fr-FR" noProof="0"/>
              <a:t>en</a:t>
            </a:r>
            <a:r>
              <a:rPr lang="en-GB"/>
              <a:t> Century Gothic Bold bas de </a:t>
            </a:r>
            <a:r>
              <a:rPr lang="en-GB" err="1"/>
              <a:t>casse</a:t>
            </a:r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56962E1-59D5-6E46-A912-8AED4AEA08A0}"/>
              </a:ext>
            </a:extLst>
          </p:cNvPr>
          <p:cNvSpPr/>
          <p:nvPr userDrawn="1"/>
        </p:nvSpPr>
        <p:spPr bwMode="auto">
          <a:xfrm flipV="1">
            <a:off x="2" y="719378"/>
            <a:ext cx="936724" cy="60959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35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Verdana" charset="0"/>
              <a:ea typeface="Osaka" charset="0"/>
              <a:cs typeface="Osaka" charset="0"/>
            </a:endParaRP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C674F99-89E2-9D4E-B533-B1051BC4564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46488" y="994776"/>
            <a:ext cx="8773584" cy="421216"/>
          </a:xfrm>
        </p:spPr>
        <p:txBody>
          <a:bodyPr/>
          <a:lstStyle>
            <a:lvl1pPr>
              <a:defRPr sz="2133" b="0"/>
            </a:lvl1pPr>
          </a:lstStyle>
          <a:p>
            <a:pPr lvl="0"/>
            <a:r>
              <a:rPr lang="fr-FR"/>
              <a:t>Sous-titre en Century Gothic bas de casse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9ED89E8E-BBFF-7945-BB9D-024C83E29D0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1995480-1601-7C4D-95DE-8DD54C94E8C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75990061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_bandegri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90D34E1-A79F-1743-A225-7B974A24C0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46489" y="579488"/>
            <a:ext cx="9839227" cy="371744"/>
          </a:xfrm>
          <a:prstGeom prst="rect">
            <a:avLst/>
          </a:prstGeom>
        </p:spPr>
        <p:txBody>
          <a:bodyPr/>
          <a:lstStyle>
            <a:lvl1pPr>
              <a:defRPr sz="2667"/>
            </a:lvl1pPr>
          </a:lstStyle>
          <a:p>
            <a:r>
              <a:rPr lang="en-GB"/>
              <a:t>Titre </a:t>
            </a:r>
            <a:r>
              <a:rPr lang="fr-FR" noProof="0"/>
              <a:t>en</a:t>
            </a:r>
            <a:r>
              <a:rPr lang="en-GB"/>
              <a:t> Century Gothic Bold bas de </a:t>
            </a:r>
            <a:r>
              <a:rPr lang="en-GB" err="1"/>
              <a:t>casse</a:t>
            </a:r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56962E1-59D5-6E46-A912-8AED4AEA08A0}"/>
              </a:ext>
            </a:extLst>
          </p:cNvPr>
          <p:cNvSpPr/>
          <p:nvPr userDrawn="1"/>
        </p:nvSpPr>
        <p:spPr bwMode="auto">
          <a:xfrm flipV="1">
            <a:off x="2" y="719378"/>
            <a:ext cx="936724" cy="60959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35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Verdana" charset="0"/>
              <a:ea typeface="Osaka" charset="0"/>
              <a:cs typeface="Osaka" charset="0"/>
            </a:endParaRP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C674F99-89E2-9D4E-B533-B1051BC4564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46488" y="994776"/>
            <a:ext cx="8773584" cy="421216"/>
          </a:xfrm>
        </p:spPr>
        <p:txBody>
          <a:bodyPr/>
          <a:lstStyle>
            <a:lvl1pPr>
              <a:defRPr sz="2133" b="0"/>
            </a:lvl1pPr>
          </a:lstStyle>
          <a:p>
            <a:pPr lvl="0"/>
            <a:r>
              <a:rPr lang="fr-FR"/>
              <a:t>Sous-titre en Century Gothic bas de casse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AC85A61-632B-DE47-B359-7FE3B16F1874}"/>
              </a:ext>
            </a:extLst>
          </p:cNvPr>
          <p:cNvSpPr/>
          <p:nvPr userDrawn="1"/>
        </p:nvSpPr>
        <p:spPr>
          <a:xfrm>
            <a:off x="0" y="6812095"/>
            <a:ext cx="12192000" cy="6095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0A3E7B5A-33AE-8745-B28F-FB6F40E5474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1995480-1601-7C4D-95DE-8DD54C94E8C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38768006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24.xml"/><Relationship Id="rId26" Type="http://schemas.openxmlformats.org/officeDocument/2006/relationships/slideLayout" Target="../slideLayouts/slideLayout32.xml"/><Relationship Id="rId39" Type="http://schemas.openxmlformats.org/officeDocument/2006/relationships/slideLayout" Target="../slideLayouts/slideLayout45.xml"/><Relationship Id="rId21" Type="http://schemas.openxmlformats.org/officeDocument/2006/relationships/slideLayout" Target="../slideLayouts/slideLayout27.xml"/><Relationship Id="rId34" Type="http://schemas.openxmlformats.org/officeDocument/2006/relationships/slideLayout" Target="../slideLayouts/slideLayout40.xml"/><Relationship Id="rId42" Type="http://schemas.openxmlformats.org/officeDocument/2006/relationships/slideLayout" Target="../slideLayouts/slideLayout48.xml"/><Relationship Id="rId7" Type="http://schemas.openxmlformats.org/officeDocument/2006/relationships/slideLayout" Target="../slideLayouts/slideLayout13.xml"/><Relationship Id="rId2" Type="http://schemas.openxmlformats.org/officeDocument/2006/relationships/slideLayout" Target="../slideLayouts/slideLayout8.xml"/><Relationship Id="rId16" Type="http://schemas.openxmlformats.org/officeDocument/2006/relationships/slideLayout" Target="../slideLayouts/slideLayout22.xml"/><Relationship Id="rId29" Type="http://schemas.openxmlformats.org/officeDocument/2006/relationships/slideLayout" Target="../slideLayouts/slideLayout35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24" Type="http://schemas.openxmlformats.org/officeDocument/2006/relationships/slideLayout" Target="../slideLayouts/slideLayout30.xml"/><Relationship Id="rId32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43.xml"/><Relationship Id="rId40" Type="http://schemas.openxmlformats.org/officeDocument/2006/relationships/slideLayout" Target="../slideLayouts/slideLayout46.xml"/><Relationship Id="rId45" Type="http://schemas.openxmlformats.org/officeDocument/2006/relationships/image" Target="../media/image6.png"/><Relationship Id="rId5" Type="http://schemas.openxmlformats.org/officeDocument/2006/relationships/slideLayout" Target="../slideLayouts/slideLayout11.xml"/><Relationship Id="rId15" Type="http://schemas.openxmlformats.org/officeDocument/2006/relationships/slideLayout" Target="../slideLayouts/slideLayout21.xml"/><Relationship Id="rId23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34.xml"/><Relationship Id="rId36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25.xml"/><Relationship Id="rId31" Type="http://schemas.openxmlformats.org/officeDocument/2006/relationships/slideLayout" Target="../slideLayouts/slideLayout37.xml"/><Relationship Id="rId44" Type="http://schemas.openxmlformats.org/officeDocument/2006/relationships/theme" Target="../theme/theme2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20.xml"/><Relationship Id="rId22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33.xml"/><Relationship Id="rId30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41.xml"/><Relationship Id="rId43" Type="http://schemas.openxmlformats.org/officeDocument/2006/relationships/slideLayout" Target="../slideLayouts/slideLayout49.xml"/><Relationship Id="rId8" Type="http://schemas.openxmlformats.org/officeDocument/2006/relationships/slideLayout" Target="../slideLayouts/slideLayout14.xml"/><Relationship Id="rId3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23.xml"/><Relationship Id="rId25" Type="http://schemas.openxmlformats.org/officeDocument/2006/relationships/slideLayout" Target="../slideLayouts/slideLayout31.xml"/><Relationship Id="rId33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44.xml"/><Relationship Id="rId20" Type="http://schemas.openxmlformats.org/officeDocument/2006/relationships/slideLayout" Target="../slideLayouts/slideLayout26.xml"/><Relationship Id="rId41" Type="http://schemas.openxmlformats.org/officeDocument/2006/relationships/slideLayout" Target="../slideLayouts/slideLayout4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300038" y="511261"/>
            <a:ext cx="11591924" cy="758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dirty="0"/>
              <a:t>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300037" y="1415143"/>
            <a:ext cx="11591925" cy="4417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dirty="0"/>
              <a:t>Texte du masque (pour passer aux autres styles de texte de la présentation (</a:t>
            </a:r>
            <a:r>
              <a:rPr lang="fr-FR" altLang="fr-FR" dirty="0" err="1"/>
              <a:t>pomme+Y</a:t>
            </a:r>
            <a:r>
              <a:rPr lang="fr-FR" altLang="fr-FR" dirty="0"/>
              <a:t>)</a:t>
            </a:r>
          </a:p>
          <a:p>
            <a:pPr lvl="1"/>
            <a:r>
              <a:rPr lang="fr-FR" altLang="fr-FR" dirty="0"/>
              <a:t>Deuxième niveau</a:t>
            </a:r>
          </a:p>
          <a:p>
            <a:pPr lvl="2"/>
            <a:r>
              <a:rPr lang="fr-FR" altLang="fr-FR" dirty="0"/>
              <a:t>Troisième niveau</a:t>
            </a:r>
          </a:p>
          <a:p>
            <a:pPr lvl="3"/>
            <a:r>
              <a:rPr lang="fr-FR" altLang="fr-FR" dirty="0"/>
              <a:t>Quatrième niveau</a:t>
            </a:r>
          </a:p>
          <a:p>
            <a:pPr lvl="4"/>
            <a:r>
              <a:rPr lang="fr-FR" altLang="fr-FR" dirty="0"/>
              <a:t>Cinquième niveau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FB6DDD0-19CC-4715-CC85-F6EB015D3944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79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62" r:id="rId2"/>
    <p:sldLayoutId id="2147483663" r:id="rId3"/>
    <p:sldLayoutId id="2147483705" r:id="rId4"/>
    <p:sldLayoutId id="2147483706" r:id="rId5"/>
    <p:sldLayoutId id="2147483703" r:id="rId6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 i="0" kern="1200">
          <a:solidFill>
            <a:schemeClr val="tx1"/>
          </a:solidFill>
          <a:latin typeface="Georgia" panose="02040502050405020303" pitchFamily="18" charset="0"/>
          <a:ea typeface="Tahoma" panose="020B0604030504040204" pitchFamily="34" charset="0"/>
          <a:cs typeface="Tahoma" panose="020B0604030504040204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0" indent="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Font typeface="Arial" panose="020B0604020202020204" pitchFamily="34" charset="0"/>
        <a:buNone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  <a:lvl2pPr marL="0" indent="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Font typeface="Arial" panose="020B0604020202020204" pitchFamily="34" charset="0"/>
        <a:buNone/>
        <a:defRPr sz="1300" b="0" i="1" kern="1200">
          <a:solidFill>
            <a:srgbClr val="D9117E"/>
          </a:solidFill>
          <a:latin typeface="Georgia" panose="02040502050405020303" pitchFamily="18" charset="0"/>
          <a:ea typeface="Tahoma" panose="020B0604030504040204" pitchFamily="34" charset="0"/>
          <a:cs typeface="Tahoma" panose="020B0604030504040204" pitchFamily="34" charset="0"/>
        </a:defRPr>
      </a:lvl2pPr>
      <a:lvl3pPr marL="1584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FBEC13"/>
        </a:buClr>
        <a:buFont typeface="Wingdings" pitchFamily="2" charset="2"/>
        <a:buChar char="§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3pPr>
      <a:lvl4pPr marL="3240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D9117E"/>
        </a:buClr>
        <a:buSzPct val="60000"/>
        <a:buFont typeface="Police système Courant"/>
        <a:buChar char="►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4pPr>
      <a:lvl5pPr marL="5040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FBEC13"/>
        </a:buClr>
        <a:buFont typeface="Police système Courant"/>
        <a:buChar char="•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201" userDrawn="1">
          <p15:clr>
            <a:srgbClr val="F26B43"/>
          </p15:clr>
        </p15:guide>
        <p15:guide id="2" pos="189" userDrawn="1">
          <p15:clr>
            <a:srgbClr val="F26B43"/>
          </p15:clr>
        </p15:guide>
        <p15:guide id="3" pos="7491" userDrawn="1">
          <p15:clr>
            <a:srgbClr val="F26B43"/>
          </p15:clr>
        </p15:guide>
        <p15:guide id="4" orient="horz" pos="300" userDrawn="1">
          <p15:clr>
            <a:srgbClr val="F26B43"/>
          </p15:clr>
        </p15:guide>
        <p15:guide id="5" orient="horz" pos="368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6489" y="579488"/>
            <a:ext cx="9839227" cy="37174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GB"/>
              <a:t>Titre </a:t>
            </a:r>
            <a:r>
              <a:rPr lang="fr-FR" noProof="0"/>
              <a:t>en</a:t>
            </a:r>
            <a:r>
              <a:rPr lang="en-GB"/>
              <a:t> Century Gothic Bold bas de </a:t>
            </a:r>
            <a:r>
              <a:rPr lang="en-GB" err="1"/>
              <a:t>casse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718147" y="2137834"/>
            <a:ext cx="10972800" cy="364701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pic>
        <p:nvPicPr>
          <p:cNvPr id="6" name="Image 5" descr="Une image contenant dessin&#10;&#10;Description générée automatiquement">
            <a:extLst>
              <a:ext uri="{FF2B5EF4-FFF2-40B4-BE49-F238E27FC236}">
                <a16:creationId xmlns:a16="http://schemas.microsoft.com/office/drawing/2014/main" id="{C72165DD-FE51-4545-884A-09B8A18B1B7F}"/>
              </a:ext>
            </a:extLst>
          </p:cNvPr>
          <p:cNvPicPr>
            <a:picLocks noChangeAspect="1"/>
          </p:cNvPicPr>
          <p:nvPr userDrawn="1"/>
        </p:nvPicPr>
        <p:blipFill>
          <a:blip r:embed="rId4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026" y="6425569"/>
            <a:ext cx="332551" cy="215627"/>
          </a:xfrm>
          <a:prstGeom prst="rect">
            <a:avLst/>
          </a:prstGeom>
        </p:spPr>
      </p:pic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E4EF9EBB-562A-F34F-83C2-60B8E7F9C3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88331" y="6350293"/>
            <a:ext cx="805232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995480-1601-7C4D-95DE-8DD54C94E8C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5917833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54" r:id="rId1"/>
    <p:sldLayoutId id="2147483755" r:id="rId2"/>
    <p:sldLayoutId id="2147483756" r:id="rId3"/>
    <p:sldLayoutId id="2147483757" r:id="rId4"/>
    <p:sldLayoutId id="2147483758" r:id="rId5"/>
    <p:sldLayoutId id="2147483759" r:id="rId6"/>
    <p:sldLayoutId id="2147483760" r:id="rId7"/>
    <p:sldLayoutId id="2147483761" r:id="rId8"/>
    <p:sldLayoutId id="2147483762" r:id="rId9"/>
    <p:sldLayoutId id="2147483763" r:id="rId10"/>
    <p:sldLayoutId id="2147483764" r:id="rId11"/>
    <p:sldLayoutId id="2147483765" r:id="rId12"/>
    <p:sldLayoutId id="2147483766" r:id="rId13"/>
    <p:sldLayoutId id="2147483767" r:id="rId14"/>
    <p:sldLayoutId id="2147483768" r:id="rId15"/>
    <p:sldLayoutId id="2147483769" r:id="rId16"/>
    <p:sldLayoutId id="2147483770" r:id="rId17"/>
    <p:sldLayoutId id="2147483771" r:id="rId18"/>
    <p:sldLayoutId id="2147483772" r:id="rId19"/>
    <p:sldLayoutId id="2147483773" r:id="rId20"/>
    <p:sldLayoutId id="2147483774" r:id="rId21"/>
    <p:sldLayoutId id="2147483775" r:id="rId22"/>
    <p:sldLayoutId id="2147483776" r:id="rId23"/>
    <p:sldLayoutId id="2147483777" r:id="rId24"/>
    <p:sldLayoutId id="2147483778" r:id="rId25"/>
    <p:sldLayoutId id="2147483779" r:id="rId26"/>
    <p:sldLayoutId id="2147483780" r:id="rId27"/>
    <p:sldLayoutId id="2147483781" r:id="rId28"/>
    <p:sldLayoutId id="2147483782" r:id="rId29"/>
    <p:sldLayoutId id="2147483783" r:id="rId30"/>
    <p:sldLayoutId id="2147483784" r:id="rId31"/>
    <p:sldLayoutId id="2147483785" r:id="rId32"/>
    <p:sldLayoutId id="2147483786" r:id="rId33"/>
    <p:sldLayoutId id="2147483787" r:id="rId34"/>
    <p:sldLayoutId id="2147483788" r:id="rId35"/>
    <p:sldLayoutId id="2147483789" r:id="rId36"/>
    <p:sldLayoutId id="2147483790" r:id="rId37"/>
    <p:sldLayoutId id="2147483791" r:id="rId38"/>
    <p:sldLayoutId id="2147483792" r:id="rId39"/>
    <p:sldLayoutId id="2147483793" r:id="rId40"/>
    <p:sldLayoutId id="2147483794" r:id="rId41"/>
    <p:sldLayoutId id="2147483795" r:id="rId42"/>
    <p:sldLayoutId id="2147483796" r:id="rId43"/>
  </p:sldLayoutIdLst>
  <p:transition/>
  <p:hf hdr="0" ftr="0" dt="0"/>
  <p:txStyles>
    <p:titleStyle>
      <a:lvl1pPr algn="l" defTabSz="609570" rtl="0" eaLnBrk="1" latinLnBrk="0" hangingPunct="1">
        <a:lnSpc>
          <a:spcPct val="80000"/>
        </a:lnSpc>
        <a:spcBef>
          <a:spcPct val="0"/>
        </a:spcBef>
        <a:buNone/>
        <a:defRPr sz="2667" b="1" kern="1200" spc="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609570" rtl="0" eaLnBrk="1" latinLnBrk="0" hangingPunct="1">
        <a:lnSpc>
          <a:spcPct val="90000"/>
        </a:lnSpc>
        <a:spcBef>
          <a:spcPts val="1067"/>
        </a:spcBef>
        <a:spcAft>
          <a:spcPts val="0"/>
        </a:spcAft>
        <a:buClr>
          <a:schemeClr val="tx1"/>
        </a:buClr>
        <a:buFont typeface="Lucida Grande"/>
        <a:buNone/>
        <a:defRPr sz="1600" b="1" kern="1200" spc="0" baseline="0">
          <a:solidFill>
            <a:schemeClr val="tx1"/>
          </a:solidFill>
          <a:latin typeface="+mn-lt"/>
          <a:ea typeface="+mn-ea"/>
          <a:cs typeface="+mn-cs"/>
        </a:defRPr>
      </a:lvl1pPr>
      <a:lvl2pPr marL="543957" indent="-296319" algn="l" defTabSz="609570" rtl="0" eaLnBrk="1" latinLnBrk="0" hangingPunct="1">
        <a:lnSpc>
          <a:spcPct val="90000"/>
        </a:lnSpc>
        <a:spcBef>
          <a:spcPts val="1067"/>
        </a:spcBef>
        <a:spcAft>
          <a:spcPts val="0"/>
        </a:spcAft>
        <a:buClr>
          <a:schemeClr val="tx1"/>
        </a:buClr>
        <a:buFont typeface="Lucida Grande"/>
        <a:buChar char="−"/>
        <a:tabLst>
          <a:tab pos="7173026" algn="l"/>
        </a:tabLst>
        <a:defRPr sz="1200" kern="1200" spc="0" baseline="0">
          <a:solidFill>
            <a:schemeClr val="tx1"/>
          </a:solidFill>
          <a:latin typeface="+mn-lt"/>
          <a:ea typeface="+mn-ea"/>
          <a:cs typeface="+mn-cs"/>
        </a:defRPr>
      </a:lvl2pPr>
      <a:lvl3pPr marL="758362" indent="-167992" algn="l" defTabSz="609570" rtl="0" eaLnBrk="1" latinLnBrk="0" hangingPunct="1">
        <a:lnSpc>
          <a:spcPct val="90000"/>
        </a:lnSpc>
        <a:spcBef>
          <a:spcPts val="1067"/>
        </a:spcBef>
        <a:spcAft>
          <a:spcPts val="0"/>
        </a:spcAft>
        <a:buClr>
          <a:schemeClr val="tx1"/>
        </a:buClr>
        <a:buFont typeface="Arial"/>
        <a:buChar char="•"/>
        <a:tabLst>
          <a:tab pos="7173026" algn="l"/>
        </a:tabLst>
        <a:defRPr sz="1067" kern="1200" spc="0" baseline="0">
          <a:solidFill>
            <a:schemeClr val="tx1"/>
          </a:solidFill>
          <a:latin typeface="+mn-lt"/>
          <a:ea typeface="+mn-ea"/>
          <a:cs typeface="+mn-cs"/>
        </a:defRPr>
      </a:lvl3pPr>
      <a:lvl4pPr marL="1046349" indent="-273586" algn="l" defTabSz="609570" rtl="0" eaLnBrk="1" latinLnBrk="0" hangingPunct="1">
        <a:lnSpc>
          <a:spcPct val="90000"/>
        </a:lnSpc>
        <a:spcBef>
          <a:spcPts val="1067"/>
        </a:spcBef>
        <a:spcAft>
          <a:spcPts val="0"/>
        </a:spcAft>
        <a:buClr>
          <a:schemeClr val="tx1"/>
        </a:buClr>
        <a:buFont typeface="Lucida Grande"/>
        <a:buChar char="−"/>
        <a:tabLst>
          <a:tab pos="7173026" algn="l"/>
        </a:tabLst>
        <a:defRPr sz="1067" kern="1200" spc="0" baseline="0">
          <a:solidFill>
            <a:schemeClr val="tx1"/>
          </a:solidFill>
          <a:latin typeface="+mn-lt"/>
          <a:ea typeface="+mn-ea"/>
          <a:cs typeface="+mn-cs"/>
        </a:defRPr>
      </a:lvl4pPr>
      <a:lvl5pPr marL="1319934" indent="-273586" algn="l" defTabSz="609570" rtl="0" eaLnBrk="1" latinLnBrk="0" hangingPunct="1">
        <a:lnSpc>
          <a:spcPct val="90000"/>
        </a:lnSpc>
        <a:spcBef>
          <a:spcPts val="1067"/>
        </a:spcBef>
        <a:spcAft>
          <a:spcPts val="0"/>
        </a:spcAft>
        <a:buClr>
          <a:schemeClr val="tx1"/>
        </a:buClr>
        <a:buFont typeface="Lucida Grande"/>
        <a:buChar char="−"/>
        <a:tabLst>
          <a:tab pos="7173026" algn="l"/>
        </a:tabLst>
        <a:defRPr sz="1067" kern="1200" spc="0" baseline="0">
          <a:solidFill>
            <a:schemeClr val="tx1"/>
          </a:solidFill>
          <a:latin typeface="+mn-lt"/>
          <a:ea typeface="+mn-ea"/>
          <a:cs typeface="+mn-cs"/>
        </a:defRPr>
      </a:lvl5pPr>
      <a:lvl6pPr marL="3352632" indent="-304784" algn="l" defTabSz="609570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202" indent="-304784" algn="l" defTabSz="609570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772" indent="-304784" algn="l" defTabSz="609570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341" indent="-304784" algn="l" defTabSz="609570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70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40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09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78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48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418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87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57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1.jpeg"/><Relationship Id="rId5" Type="http://schemas.openxmlformats.org/officeDocument/2006/relationships/image" Target="../media/image40.png"/><Relationship Id="rId4" Type="http://schemas.openxmlformats.org/officeDocument/2006/relationships/image" Target="../media/image39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DF8270C8-C7B2-6FFA-5AFB-BA1F1F7710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58620" y="0"/>
            <a:ext cx="12655246" cy="7072604"/>
          </a:xfrm>
          <a:prstGeom prst="rect">
            <a:avLst/>
          </a:prstGeom>
        </p:spPr>
      </p:pic>
      <p:sp>
        <p:nvSpPr>
          <p:cNvPr id="6" name="object 2">
            <a:extLst>
              <a:ext uri="{FF2B5EF4-FFF2-40B4-BE49-F238E27FC236}">
                <a16:creationId xmlns:a16="http://schemas.microsoft.com/office/drawing/2014/main" id="{E580BB9B-7F53-7D25-43E6-24384925D651}"/>
              </a:ext>
            </a:extLst>
          </p:cNvPr>
          <p:cNvSpPr txBox="1">
            <a:spLocks/>
          </p:cNvSpPr>
          <p:nvPr/>
        </p:nvSpPr>
        <p:spPr bwMode="auto">
          <a:xfrm>
            <a:off x="1204644" y="2409156"/>
            <a:ext cx="9901244" cy="1858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11430" rIns="0" bIns="0" numCol="1" rtlCol="0" anchor="t" anchorCtr="0" compatLnSpc="1">
            <a:prstTxWarp prst="textNoShape">
              <a:avLst/>
            </a:prstTxWarp>
            <a:sp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6600" b="1" i="0" kern="1200" cap="none" baseline="0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12700">
              <a:spcBef>
                <a:spcPts val="90"/>
              </a:spcBef>
            </a:pPr>
            <a:r>
              <a:rPr lang="fr-FR" sz="5400" dirty="0">
                <a:solidFill>
                  <a:schemeClr val="bg1"/>
                </a:solidFill>
              </a:rPr>
              <a:t>Darty Concepteur Cuisine </a:t>
            </a:r>
            <a:br>
              <a:rPr lang="fr-FR" dirty="0">
                <a:solidFill>
                  <a:schemeClr val="bg1"/>
                </a:solidFill>
              </a:rPr>
            </a:br>
            <a:r>
              <a:rPr lang="fr-FR" dirty="0">
                <a:solidFill>
                  <a:schemeClr val="bg1"/>
                </a:solidFill>
              </a:rPr>
              <a:t>Digital </a:t>
            </a:r>
            <a:r>
              <a:rPr lang="fr-FR" dirty="0" err="1">
                <a:solidFill>
                  <a:schemeClr val="bg1"/>
                </a:solidFill>
              </a:rPr>
              <a:t>branding</a:t>
            </a:r>
            <a:r>
              <a:rPr lang="fr-FR" dirty="0">
                <a:solidFill>
                  <a:schemeClr val="bg1"/>
                </a:solidFill>
              </a:rPr>
              <a:t> </a:t>
            </a:r>
            <a:endParaRPr lang="fr-FR" spc="615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23273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01C5511-5B13-95AF-3C40-D9CAA06A3D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fr-FR" dirty="0" err="1"/>
              <a:t>Branding</a:t>
            </a:r>
            <a:r>
              <a:rPr lang="fr-FR" dirty="0"/>
              <a:t> digital - vidéo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F7E66158-51D3-C106-9290-98E5F74959D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algn="l"/>
            <a:r>
              <a:rPr lang="fr-FR" dirty="0"/>
              <a:t>Darty Concepteur cuisine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0EF06545-CBC8-8A2A-EA44-D138FB3B3F61}"/>
              </a:ext>
            </a:extLst>
          </p:cNvPr>
          <p:cNvSpPr txBox="1"/>
          <p:nvPr/>
        </p:nvSpPr>
        <p:spPr>
          <a:xfrm>
            <a:off x="300038" y="1534658"/>
            <a:ext cx="10934018" cy="35757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latin typeface="Georgia" panose="02040502050405020303" pitchFamily="18" charset="0"/>
                <a:cs typeface="Avenir Black" panose="020B0803020203020204" pitchFamily="34" charset="-78"/>
              </a:rPr>
              <a:t>Renforcer la notoriété et la présence digitale de l’enseigne, </a:t>
            </a:r>
          </a:p>
          <a:p>
            <a:r>
              <a:rPr lang="fr-FR" sz="2000" dirty="0">
                <a:latin typeface="Georgia" panose="02040502050405020303" pitchFamily="18" charset="0"/>
                <a:cs typeface="Avenir Black" panose="020B0803020203020204" pitchFamily="34" charset="-78"/>
              </a:rPr>
              <a:t>notamment auprès d’une cible plus jeune (25-35 ans)</a:t>
            </a:r>
            <a:br>
              <a:rPr lang="fr-FR" sz="2000" dirty="0">
                <a:latin typeface="Georgia" panose="02040502050405020303" pitchFamily="18" charset="0"/>
                <a:cs typeface="Avenir Black" panose="020B0803020203020204" pitchFamily="34" charset="-78"/>
              </a:rPr>
            </a:br>
            <a:br>
              <a:rPr lang="fr-FR" sz="2000" dirty="0">
                <a:latin typeface="Georgia" panose="02040502050405020303" pitchFamily="18" charset="0"/>
                <a:cs typeface="Avenir Black" panose="020B0803020203020204" pitchFamily="34" charset="-78"/>
              </a:rPr>
            </a:br>
            <a:r>
              <a:rPr lang="fr-FR" sz="2000" dirty="0">
                <a:latin typeface="Georgia" panose="02040502050405020303" pitchFamily="18" charset="0"/>
                <a:cs typeface="Avenir Black" panose="020B0803020203020204" pitchFamily="34" charset="-78"/>
              </a:rPr>
              <a:t>L’objectif est de :</a:t>
            </a:r>
          </a:p>
          <a:p>
            <a:pPr>
              <a:lnSpc>
                <a:spcPct val="150000"/>
              </a:lnSpc>
            </a:pPr>
            <a:r>
              <a:rPr lang="fr-FR" sz="2000" dirty="0">
                <a:latin typeface="Georgia" panose="02040502050405020303" pitchFamily="18" charset="0"/>
                <a:cs typeface="Avenir Black" panose="020B0803020203020204" pitchFamily="34" charset="-78"/>
              </a:rPr>
              <a:t>&gt;Poursuivre le développement de la notoriété et la qualifier.</a:t>
            </a:r>
          </a:p>
          <a:p>
            <a:pPr>
              <a:lnSpc>
                <a:spcPct val="150000"/>
              </a:lnSpc>
            </a:pPr>
            <a:r>
              <a:rPr lang="fr-FR" sz="2000" dirty="0">
                <a:latin typeface="Georgia" panose="02040502050405020303" pitchFamily="18" charset="0"/>
                <a:cs typeface="Avenir Black" panose="020B0803020203020204" pitchFamily="34" charset="-78"/>
              </a:rPr>
              <a:t>&gt;Créer une continuité avec la saga publicitaire TV en prolongeant son ton complice et moderne.</a:t>
            </a:r>
          </a:p>
          <a:p>
            <a:pPr>
              <a:lnSpc>
                <a:spcPct val="150000"/>
              </a:lnSpc>
            </a:pPr>
            <a:r>
              <a:rPr lang="fr-FR" sz="2000" dirty="0">
                <a:latin typeface="Georgia" panose="02040502050405020303" pitchFamily="18" charset="0"/>
                <a:cs typeface="Avenir Black" panose="020B0803020203020204" pitchFamily="34" charset="-78"/>
              </a:rPr>
              <a:t>&gt;Nourrir la marque en s’appuyant sur notre plateforme de marque et en mettant en avant les valeurs essentielles de Darty : confiance, expertise, simplicité et exclusivité.</a:t>
            </a:r>
          </a:p>
          <a:p>
            <a:pPr>
              <a:lnSpc>
                <a:spcPct val="150000"/>
              </a:lnSpc>
            </a:pPr>
            <a:r>
              <a:rPr lang="fr-FR" sz="2000" dirty="0">
                <a:latin typeface="Georgia" panose="02040502050405020303" pitchFamily="18" charset="0"/>
                <a:cs typeface="Avenir Black" panose="020B0803020203020204" pitchFamily="34" charset="-78"/>
              </a:rPr>
              <a:t>&gt;Toucher une audience digitale engagée en utilisant des formats </a:t>
            </a:r>
            <a:r>
              <a:rPr lang="fr-FR" sz="2000" dirty="0" err="1">
                <a:latin typeface="Georgia" panose="02040502050405020303" pitchFamily="18" charset="0"/>
                <a:cs typeface="Avenir Black" panose="020B0803020203020204" pitchFamily="34" charset="-78"/>
              </a:rPr>
              <a:t>impactants</a:t>
            </a:r>
            <a:r>
              <a:rPr lang="fr-FR" sz="2000" dirty="0">
                <a:latin typeface="Georgia" panose="02040502050405020303" pitchFamily="18" charset="0"/>
                <a:cs typeface="Avenir Black" panose="020B0803020203020204" pitchFamily="34" charset="-78"/>
              </a:rPr>
              <a:t> adaptés au digital.</a:t>
            </a:r>
          </a:p>
        </p:txBody>
      </p:sp>
    </p:spTree>
    <p:extLst>
      <p:ext uri="{BB962C8B-B14F-4D97-AF65-F5344CB8AC3E}">
        <p14:creationId xmlns:p14="http://schemas.microsoft.com/office/powerpoint/2010/main" val="21829668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8A7869-A993-7FFD-46DA-2278BF4E87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C954430-6A88-5E02-8F59-79F6BC78B3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fr-FR" dirty="0" err="1"/>
              <a:t>Branding</a:t>
            </a:r>
            <a:r>
              <a:rPr lang="fr-FR" dirty="0"/>
              <a:t> digital - vidéo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2551A12-8AA4-8C11-5B97-9138E0D48CA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algn="l"/>
            <a:r>
              <a:rPr lang="fr-FR" dirty="0"/>
              <a:t>Darty Concepteur cuisine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91DC8878-1337-889D-5E23-FCB8E1B1B0DC}"/>
              </a:ext>
            </a:extLst>
          </p:cNvPr>
          <p:cNvSpPr txBox="1"/>
          <p:nvPr/>
        </p:nvSpPr>
        <p:spPr>
          <a:xfrm>
            <a:off x="1576873" y="2112325"/>
            <a:ext cx="973556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latin typeface="Georgia" panose="02040502050405020303" pitchFamily="18" charset="0"/>
              </a:rPr>
              <a:t>Formats prévus </a:t>
            </a:r>
          </a:p>
          <a:p>
            <a:endParaRPr lang="fr-FR" sz="2400" dirty="0">
              <a:latin typeface="Georgia" panose="02040502050405020303" pitchFamily="18" charset="0"/>
            </a:endParaRPr>
          </a:p>
          <a:p>
            <a:r>
              <a:rPr lang="fr-FR" sz="2400" dirty="0">
                <a:latin typeface="Georgia" panose="02040502050405020303" pitchFamily="18" charset="0"/>
              </a:rPr>
              <a:t>1 capsule générique (20s)</a:t>
            </a:r>
          </a:p>
          <a:p>
            <a:pPr>
              <a:buFont typeface="Arial" panose="020B0604020202020204" pitchFamily="34" charset="0"/>
              <a:buChar char="•"/>
            </a:pPr>
            <a:endParaRPr lang="fr-FR" sz="2400" dirty="0">
              <a:latin typeface="Georgia" panose="02040502050405020303" pitchFamily="18" charset="0"/>
            </a:endParaRPr>
          </a:p>
          <a:p>
            <a:r>
              <a:rPr lang="fr-FR" sz="2400" dirty="0">
                <a:latin typeface="Georgia" panose="02040502050405020303" pitchFamily="18" charset="0"/>
              </a:rPr>
              <a:t>4 capsules "insight" (20s chacune), </a:t>
            </a:r>
            <a:br>
              <a:rPr lang="fr-FR" sz="2400" dirty="0">
                <a:latin typeface="Georgia" panose="02040502050405020303" pitchFamily="18" charset="0"/>
              </a:rPr>
            </a:br>
            <a:r>
              <a:rPr lang="fr-FR" sz="2400" dirty="0">
                <a:latin typeface="Georgia" panose="02040502050405020303" pitchFamily="18" charset="0"/>
              </a:rPr>
              <a:t>illustrant les valeurs de Darty Concepteur Cuisine.</a:t>
            </a:r>
          </a:p>
        </p:txBody>
      </p:sp>
    </p:spTree>
    <p:extLst>
      <p:ext uri="{BB962C8B-B14F-4D97-AF65-F5344CB8AC3E}">
        <p14:creationId xmlns:p14="http://schemas.microsoft.com/office/powerpoint/2010/main" val="23834195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80B6E6-BE91-08BB-BCAF-F5405B9B20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FA8FF99-BA94-535D-E499-B63D4378B4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fr-FR" dirty="0"/>
              <a:t>Contraintes &amp; orientations stratégiques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574CB82-7A1F-1FD0-9D6E-9E614CD45C9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algn="l"/>
            <a:r>
              <a:rPr lang="fr-FR" dirty="0"/>
              <a:t>Darty Concepteur cuisine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A7985417-BB6F-8898-0251-2D8123C8E928}"/>
              </a:ext>
            </a:extLst>
          </p:cNvPr>
          <p:cNvSpPr txBox="1"/>
          <p:nvPr/>
        </p:nvSpPr>
        <p:spPr>
          <a:xfrm>
            <a:off x="300038" y="1452276"/>
            <a:ext cx="11426462" cy="3877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br>
              <a:rPr lang="fr-FR" dirty="0">
                <a:latin typeface="Georgia" panose="02040502050405020303" pitchFamily="18" charset="0"/>
              </a:rPr>
            </a:br>
            <a:endParaRPr lang="fr-FR" sz="2000" dirty="0">
              <a:latin typeface="Georgia" panose="02040502050405020303" pitchFamily="18" charset="0"/>
            </a:endParaRPr>
          </a:p>
          <a:p>
            <a:r>
              <a:rPr lang="fr-FR" sz="2400" b="1" dirty="0">
                <a:latin typeface="Georgia" panose="02040502050405020303" pitchFamily="18" charset="0"/>
              </a:rPr>
              <a:t>Contraintes budgétaires et de production</a:t>
            </a:r>
          </a:p>
          <a:p>
            <a:r>
              <a:rPr lang="fr-FR" sz="2000" dirty="0">
                <a:latin typeface="Georgia" panose="02040502050405020303" pitchFamily="18" charset="0"/>
              </a:rPr>
              <a:t>&gt;&gt;Optimisation des coûts en privilégiant des mises en scène simples et réalistes.</a:t>
            </a:r>
          </a:p>
          <a:p>
            <a:r>
              <a:rPr lang="fr-FR" sz="2000" dirty="0">
                <a:latin typeface="Georgia" panose="02040502050405020303" pitchFamily="18" charset="0"/>
              </a:rPr>
              <a:t>&gt;&gt;Utilisation de formats adaptés aux réseaux sociaux et aux plateformes vidéo (YouTube, Instagram, </a:t>
            </a:r>
            <a:r>
              <a:rPr lang="fr-FR" sz="2000" dirty="0" err="1">
                <a:latin typeface="Georgia" panose="02040502050405020303" pitchFamily="18" charset="0"/>
              </a:rPr>
              <a:t>TikTok</a:t>
            </a:r>
            <a:r>
              <a:rPr lang="fr-FR" sz="2000" dirty="0">
                <a:latin typeface="Georgia" panose="02040502050405020303" pitchFamily="18" charset="0"/>
              </a:rPr>
              <a:t>).</a:t>
            </a:r>
          </a:p>
          <a:p>
            <a:br>
              <a:rPr lang="fr-FR" sz="2000" dirty="0">
                <a:latin typeface="Georgia" panose="02040502050405020303" pitchFamily="18" charset="0"/>
              </a:rPr>
            </a:br>
            <a:br>
              <a:rPr lang="fr-FR" sz="2000" dirty="0">
                <a:latin typeface="Georgia" panose="02040502050405020303" pitchFamily="18" charset="0"/>
              </a:rPr>
            </a:br>
            <a:r>
              <a:rPr lang="fr-FR" sz="2400" b="1" dirty="0">
                <a:latin typeface="Georgia" panose="02040502050405020303" pitchFamily="18" charset="0"/>
              </a:rPr>
              <a:t>Capter l’audience + Cohérence avec la TV</a:t>
            </a:r>
          </a:p>
          <a:p>
            <a:r>
              <a:rPr lang="fr-FR" sz="2000" dirty="0">
                <a:latin typeface="Georgia" panose="02040502050405020303" pitchFamily="18" charset="0"/>
              </a:rPr>
              <a:t>&gt;&gt;Réutilisation des personnages de la bande d’amis pour assurer la cohérence.</a:t>
            </a:r>
          </a:p>
          <a:p>
            <a:r>
              <a:rPr lang="fr-FR" sz="2000" dirty="0">
                <a:latin typeface="Georgia" panose="02040502050405020303" pitchFamily="18" charset="0"/>
              </a:rPr>
              <a:t>&gt;&gt;Ton complice, moderne et humoristique.</a:t>
            </a:r>
          </a:p>
          <a:p>
            <a:r>
              <a:rPr lang="fr-FR" sz="2000" dirty="0">
                <a:latin typeface="Georgia" panose="02040502050405020303" pitchFamily="18" charset="0"/>
              </a:rPr>
              <a:t>&gt;&gt;Format court et percutant pour maximiser l’attention sur les plateformes digitales.</a:t>
            </a:r>
          </a:p>
        </p:txBody>
      </p:sp>
    </p:spTree>
    <p:extLst>
      <p:ext uri="{BB962C8B-B14F-4D97-AF65-F5344CB8AC3E}">
        <p14:creationId xmlns:p14="http://schemas.microsoft.com/office/powerpoint/2010/main" val="20690047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38BB57-AD20-C6FB-BB59-25CDB2FACE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BCAB9029-B4E0-B6B4-8ED9-3C93F94B6A28}"/>
              </a:ext>
            </a:extLst>
          </p:cNvPr>
          <p:cNvSpPr txBox="1"/>
          <p:nvPr/>
        </p:nvSpPr>
        <p:spPr>
          <a:xfrm>
            <a:off x="641113" y="3050897"/>
            <a:ext cx="79191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b="1" dirty="0">
                <a:solidFill>
                  <a:schemeClr val="bg1"/>
                </a:solidFill>
                <a:highlight>
                  <a:srgbClr val="D9117E"/>
                </a:highlight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Concept créatif des capsules vidéos </a:t>
            </a:r>
          </a:p>
        </p:txBody>
      </p:sp>
    </p:spTree>
    <p:extLst>
      <p:ext uri="{BB962C8B-B14F-4D97-AF65-F5344CB8AC3E}">
        <p14:creationId xmlns:p14="http://schemas.microsoft.com/office/powerpoint/2010/main" val="2982203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DAAC89-45C6-711E-337E-85CAE4F59A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B85ACBF4-2103-8107-ECC9-7FB481D1E0E5}"/>
              </a:ext>
            </a:extLst>
          </p:cNvPr>
          <p:cNvSpPr txBox="1"/>
          <p:nvPr/>
        </p:nvSpPr>
        <p:spPr>
          <a:xfrm>
            <a:off x="597569" y="2811921"/>
            <a:ext cx="11463801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200" b="1" dirty="0">
                <a:solidFill>
                  <a:schemeClr val="bg1"/>
                </a:solidFill>
                <a:highlight>
                  <a:srgbClr val="D9117E"/>
                </a:highlight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L’influence</a:t>
            </a:r>
          </a:p>
          <a:p>
            <a:r>
              <a:rPr lang="fr-FR" sz="3200" dirty="0">
                <a:solidFill>
                  <a:schemeClr val="bg1"/>
                </a:solidFill>
                <a:highlight>
                  <a:srgbClr val="D9117E"/>
                </a:highlight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Quand la communauté s’en mêle</a:t>
            </a:r>
          </a:p>
        </p:txBody>
      </p:sp>
    </p:spTree>
    <p:extLst>
      <p:ext uri="{BB962C8B-B14F-4D97-AF65-F5344CB8AC3E}">
        <p14:creationId xmlns:p14="http://schemas.microsoft.com/office/powerpoint/2010/main" val="1877467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0E50BCD5-41A2-EBB7-73FF-8EB813DFC6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51431" y="195578"/>
            <a:ext cx="3619500" cy="6446520"/>
          </a:xfrm>
          <a:prstGeom prst="rect">
            <a:avLst/>
          </a:prstGeom>
        </p:spPr>
      </p:pic>
      <p:pic>
        <p:nvPicPr>
          <p:cNvPr id="1026" name="Picture 2" descr="Comment devenir un influenceur alimentaire ? Plixi">
            <a:extLst>
              <a:ext uri="{FF2B5EF4-FFF2-40B4-BE49-F238E27FC236}">
                <a16:creationId xmlns:a16="http://schemas.microsoft.com/office/drawing/2014/main" id="{02FA64DE-6CE2-BD9C-866D-F7D7CBBF89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248" y="1479372"/>
            <a:ext cx="2380105" cy="3570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age 2" descr="Une image contenant intérieur, personne, vaisselle, nourriture&#10;&#10;Le contenu généré par l’IA peut être incorrect.">
            <a:extLst>
              <a:ext uri="{FF2B5EF4-FFF2-40B4-BE49-F238E27FC236}">
                <a16:creationId xmlns:a16="http://schemas.microsoft.com/office/drawing/2014/main" id="{50995DAC-5216-29A1-AF9E-8DA0B132FB3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0898" y="195578"/>
            <a:ext cx="3620033" cy="6448184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5BC4148A-A223-25B2-6BEC-EABDEE011777}"/>
              </a:ext>
            </a:extLst>
          </p:cNvPr>
          <p:cNvSpPr txBox="1"/>
          <p:nvPr/>
        </p:nvSpPr>
        <p:spPr>
          <a:xfrm>
            <a:off x="247373" y="204908"/>
            <a:ext cx="11463801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200" b="1" dirty="0">
                <a:solidFill>
                  <a:schemeClr val="bg1"/>
                </a:solidFill>
                <a:highlight>
                  <a:srgbClr val="D9117E"/>
                </a:highlight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L’influence</a:t>
            </a:r>
          </a:p>
          <a:p>
            <a:r>
              <a:rPr lang="fr-FR" sz="3200" dirty="0">
                <a:solidFill>
                  <a:schemeClr val="bg1"/>
                </a:solidFill>
                <a:highlight>
                  <a:srgbClr val="D9117E"/>
                </a:highlight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Quand la communauté s’en mêle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80D796A-97E8-1F84-F8E9-4DB501CCCEE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00475" y="1479372"/>
            <a:ext cx="5411797" cy="5183050"/>
          </a:xfrm>
          <a:prstGeom prst="rect">
            <a:avLst/>
          </a:prstGeom>
        </p:spPr>
      </p:pic>
      <p:pic>
        <p:nvPicPr>
          <p:cNvPr id="7" name="Picture 2" descr="Text messages for TV and film. What works and what doesn't.">
            <a:extLst>
              <a:ext uri="{FF2B5EF4-FFF2-40B4-BE49-F238E27FC236}">
                <a16:creationId xmlns:a16="http://schemas.microsoft.com/office/drawing/2014/main" id="{39DE0FAD-E94F-8FA5-A53A-ED864CE0243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265" t="11904" r="822" b="34682"/>
          <a:stretch/>
        </p:blipFill>
        <p:spPr bwMode="auto">
          <a:xfrm>
            <a:off x="303297" y="5178490"/>
            <a:ext cx="2380105" cy="1465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800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148E71-EDA5-070D-D674-63D8E59805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oneTexte 10">
            <a:extLst>
              <a:ext uri="{FF2B5EF4-FFF2-40B4-BE49-F238E27FC236}">
                <a16:creationId xmlns:a16="http://schemas.microsoft.com/office/drawing/2014/main" id="{F17C05D2-9658-F34E-6AE7-DEE9FC886DB4}"/>
              </a:ext>
            </a:extLst>
          </p:cNvPr>
          <p:cNvSpPr txBox="1"/>
          <p:nvPr/>
        </p:nvSpPr>
        <p:spPr>
          <a:xfrm>
            <a:off x="0" y="388761"/>
            <a:ext cx="11463801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200" b="1" dirty="0">
                <a:solidFill>
                  <a:schemeClr val="bg1"/>
                </a:solidFill>
                <a:highlight>
                  <a:srgbClr val="D9117E"/>
                </a:highlight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L’influence</a:t>
            </a:r>
          </a:p>
          <a:p>
            <a:r>
              <a:rPr lang="fr-FR" sz="3200" dirty="0">
                <a:solidFill>
                  <a:schemeClr val="bg1"/>
                </a:solidFill>
                <a:highlight>
                  <a:srgbClr val="D9117E"/>
                </a:highlight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Quand la communauté s’en mêle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A130F182-E0B6-CD27-6F44-A335E660F4A3}"/>
              </a:ext>
            </a:extLst>
          </p:cNvPr>
          <p:cNvSpPr txBox="1"/>
          <p:nvPr/>
        </p:nvSpPr>
        <p:spPr>
          <a:xfrm>
            <a:off x="161792" y="2122031"/>
            <a:ext cx="7342584" cy="38164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 b="1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 </a:t>
            </a:r>
            <a:r>
              <a:rPr lang="fr-FR" b="1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Capsule générique</a:t>
            </a:r>
            <a:endParaRPr lang="fr-FR" sz="1400" kern="100" dirty="0">
              <a:effectLst/>
              <a:latin typeface="Georgia" panose="02040502050405020303" pitchFamily="18" charset="0"/>
              <a:ea typeface="Aptos" panose="020B0004020202020204" pitchFamily="34" charset="0"/>
              <a:cs typeface="Times New Roman (Corps CS)"/>
            </a:endParaRPr>
          </a:p>
          <a:p>
            <a:pPr algn="just"/>
            <a:r>
              <a:rPr lang="fr-FR" sz="1400" i="1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Dans ces vidéos, nous allons découvrir qu’Anaïs est… influenceuse cuisine ! Elle partage avec ses followers ses meilleures recettes, ses ustensiles préférés, ses petites astuces, ses bons plans. Mais aujourd’hui, il semblerait que quelque chose retienne davantage l’attention de sa communauté…</a:t>
            </a:r>
          </a:p>
          <a:p>
            <a:pPr algn="just"/>
            <a:r>
              <a:rPr lang="fr-FR" sz="1400" i="1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En termes de réalisation, dans l’optique de simplifier la production, de jouer à fond la carte « influenceur » et d’avoir un rendu différent de notre saga classique, les images seront vues à travers la caméra du smartphone d’Anaïs, sur l’écran duquel nous pourront également voir les réactions et commentaires des followers.</a:t>
            </a:r>
          </a:p>
          <a:p>
            <a:pPr algn="just"/>
            <a:r>
              <a:rPr lang="fr-FR" sz="1400" i="1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- Anaïs, dans sa cuisine, face à son téléphone : </a:t>
            </a:r>
            <a:r>
              <a:rPr lang="fr-FR" sz="1400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Salut la </a:t>
            </a:r>
            <a:r>
              <a:rPr lang="fr-FR" sz="1400" kern="100" dirty="0" err="1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commu</a:t>
            </a:r>
            <a:r>
              <a:rPr lang="fr-FR" sz="1400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’ ! Alors, aujourd’hui, je vous montre ma recette coup de cœur du moment : le soufflé…</a:t>
            </a:r>
          </a:p>
          <a:p>
            <a:pPr algn="just"/>
            <a:r>
              <a:rPr lang="fr-FR" sz="1400" i="1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Les messages pleuvent sur l’écran du smartphone. Et ils ne parlent que d’une chose : la cuisine d’Anaïs !</a:t>
            </a:r>
          </a:p>
          <a:p>
            <a:pPr algn="just"/>
            <a:r>
              <a:rPr lang="fr-FR" sz="1400" i="1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- Anaïs, surprise : </a:t>
            </a:r>
            <a:r>
              <a:rPr lang="fr-FR" sz="1400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Ma cuisine, c’est qui ? Bah, ma cuisine, c’est Darty !</a:t>
            </a:r>
          </a:p>
          <a:p>
            <a:pPr algn="just"/>
            <a:r>
              <a:rPr lang="fr-FR" sz="1400" i="1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- Anaïs se ressaisit et reprend : </a:t>
            </a:r>
            <a:r>
              <a:rPr lang="fr-FR" sz="1400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Donc aujourd’hui, le </a:t>
            </a:r>
            <a:r>
              <a:rPr lang="fr-FR" sz="1400" kern="100" dirty="0" err="1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souffl</a:t>
            </a:r>
            <a:r>
              <a:rPr lang="fr-FR" sz="1400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…</a:t>
            </a:r>
          </a:p>
          <a:p>
            <a:pPr algn="just"/>
            <a:r>
              <a:rPr lang="fr-FR" sz="1400" i="1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- Anaïs, une nouvelle fois interrompue par ses nombreux messages : </a:t>
            </a:r>
            <a:r>
              <a:rPr lang="fr-FR" sz="1400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Oui </a:t>
            </a:r>
            <a:r>
              <a:rPr lang="fr-FR" sz="1400" kern="100" dirty="0" err="1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patochlepatissier</a:t>
            </a:r>
            <a:r>
              <a:rPr lang="fr-FR" sz="1400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, ma cuisine, c’est Darty !!! 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31D7BA1E-5F87-5D88-B0B3-766A33BA8818}"/>
              </a:ext>
            </a:extLst>
          </p:cNvPr>
          <p:cNvSpPr txBox="1"/>
          <p:nvPr/>
        </p:nvSpPr>
        <p:spPr>
          <a:xfrm>
            <a:off x="161792" y="1607030"/>
            <a:ext cx="1096844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fr-FR" sz="1400" i="1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Cette piste propose un angle d’attaque spécifique pour répondre à la fois aux contraintes de production et toucher une cible plus jeune</a:t>
            </a:r>
            <a:r>
              <a:rPr lang="fr-FR" sz="1400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 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6C797C13-A677-E9D9-361B-BB3FE9F882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92800" y="2379305"/>
            <a:ext cx="3419585" cy="3275045"/>
          </a:xfrm>
          <a:prstGeom prst="rect">
            <a:avLst/>
          </a:prstGeom>
        </p:spPr>
      </p:pic>
      <p:pic>
        <p:nvPicPr>
          <p:cNvPr id="4" name="Picture 2" descr="Text messages for TV and film. What works and what doesn't.">
            <a:extLst>
              <a:ext uri="{FF2B5EF4-FFF2-40B4-BE49-F238E27FC236}">
                <a16:creationId xmlns:a16="http://schemas.microsoft.com/office/drawing/2014/main" id="{5EE4907E-F215-E795-9710-E72B423CF86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265" t="11904" r="822" b="34682"/>
          <a:stretch/>
        </p:blipFill>
        <p:spPr bwMode="auto">
          <a:xfrm>
            <a:off x="9032280" y="4189078"/>
            <a:ext cx="2380105" cy="1465272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14148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91E125-B472-BB3E-14F3-030B49238D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oneTexte 10">
            <a:extLst>
              <a:ext uri="{FF2B5EF4-FFF2-40B4-BE49-F238E27FC236}">
                <a16:creationId xmlns:a16="http://schemas.microsoft.com/office/drawing/2014/main" id="{7E56D471-5DD5-E69A-DF53-7202CF250EB0}"/>
              </a:ext>
            </a:extLst>
          </p:cNvPr>
          <p:cNvSpPr txBox="1"/>
          <p:nvPr/>
        </p:nvSpPr>
        <p:spPr>
          <a:xfrm>
            <a:off x="0" y="388761"/>
            <a:ext cx="11463801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200" b="1" dirty="0">
                <a:solidFill>
                  <a:schemeClr val="bg1"/>
                </a:solidFill>
                <a:highlight>
                  <a:srgbClr val="D9117E"/>
                </a:highlight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L’influence</a:t>
            </a:r>
          </a:p>
          <a:p>
            <a:r>
              <a:rPr lang="fr-FR" sz="3200" dirty="0">
                <a:solidFill>
                  <a:schemeClr val="bg1"/>
                </a:solidFill>
                <a:highlight>
                  <a:srgbClr val="D9117E"/>
                </a:highlight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Quand la communauté s’en mêle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706DA9A2-9668-C649-3B5A-526F4C7C6C41}"/>
              </a:ext>
            </a:extLst>
          </p:cNvPr>
          <p:cNvSpPr txBox="1"/>
          <p:nvPr/>
        </p:nvSpPr>
        <p:spPr>
          <a:xfrm>
            <a:off x="161792" y="2122031"/>
            <a:ext cx="7342584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 b="1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 </a:t>
            </a:r>
            <a:r>
              <a:rPr lang="fr-FR" b="1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Capsule insight</a:t>
            </a:r>
            <a:br>
              <a:rPr lang="fr-FR" b="1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</a:br>
            <a:endParaRPr lang="fr-FR" sz="1400" kern="100" dirty="0">
              <a:effectLst/>
              <a:latin typeface="Georgia" panose="02040502050405020303" pitchFamily="18" charset="0"/>
              <a:ea typeface="Aptos" panose="020B0004020202020204" pitchFamily="34" charset="0"/>
              <a:cs typeface="Times New Roman (Corps CS)"/>
            </a:endParaRPr>
          </a:p>
          <a:p>
            <a:pPr algn="just"/>
            <a:r>
              <a:rPr lang="fr-FR" sz="1400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Chaque capsule insight sera l’occasion de mettre en avant les valeurs de la marque à travers les questions des followers d’Anaïs, subjugués par la cuisine de cette dernière.</a:t>
            </a:r>
          </a:p>
          <a:p>
            <a:pPr algn="just"/>
            <a:r>
              <a:rPr lang="fr-FR" sz="1400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 </a:t>
            </a:r>
          </a:p>
          <a:p>
            <a:pPr algn="just"/>
            <a:r>
              <a:rPr lang="fr-FR" sz="1400" i="1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• Exemple insight exclusivité :</a:t>
            </a:r>
            <a:endParaRPr lang="fr-FR" sz="1400" kern="100" dirty="0">
              <a:effectLst/>
              <a:latin typeface="Georgia" panose="02040502050405020303" pitchFamily="18" charset="0"/>
              <a:ea typeface="Aptos" panose="020B0004020202020204" pitchFamily="34" charset="0"/>
              <a:cs typeface="Times New Roman (Corps CS)"/>
            </a:endParaRPr>
          </a:p>
          <a:p>
            <a:pPr algn="just"/>
            <a:r>
              <a:rPr lang="fr-FR" sz="1400" i="1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- Anaïs, dans sa cuisine, face à son téléphone </a:t>
            </a:r>
            <a:r>
              <a:rPr lang="fr-FR" sz="1400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: Salut</a:t>
            </a:r>
            <a:r>
              <a:rPr lang="fr-FR" sz="1400" i="1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 </a:t>
            </a:r>
            <a:r>
              <a:rPr lang="fr-FR" sz="1400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la </a:t>
            </a:r>
            <a:r>
              <a:rPr lang="fr-FR" sz="1400" kern="100" dirty="0" err="1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commu</a:t>
            </a:r>
            <a:r>
              <a:rPr lang="fr-FR" sz="1400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’ ! Bon, aujourd’hui, on va revenir sur ma recette coup de cœur : le fameux sou…</a:t>
            </a:r>
            <a:endParaRPr lang="fr-FR" sz="1400" kern="100" dirty="0">
              <a:effectLst/>
              <a:latin typeface="Georgia" panose="02040502050405020303" pitchFamily="18" charset="0"/>
              <a:ea typeface="Aptos" panose="020B0004020202020204" pitchFamily="34" charset="0"/>
              <a:cs typeface="Times New Roman (Corps CS)"/>
            </a:endParaRPr>
          </a:p>
          <a:p>
            <a:pPr algn="just"/>
            <a:r>
              <a:rPr lang="fr-FR" sz="1400" i="1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La communauté s’enflamme et les messages tombent en masse sur l’écran du smartphone. </a:t>
            </a:r>
            <a:endParaRPr lang="fr-FR" sz="1400" kern="100" dirty="0">
              <a:effectLst/>
              <a:latin typeface="Georgia" panose="02040502050405020303" pitchFamily="18" charset="0"/>
              <a:ea typeface="Aptos" panose="020B0004020202020204" pitchFamily="34" charset="0"/>
              <a:cs typeface="Times New Roman (Corps CS)"/>
            </a:endParaRPr>
          </a:p>
          <a:p>
            <a:pPr algn="just"/>
            <a:r>
              <a:rPr lang="fr-FR" sz="1400" i="1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- Anaïs, incrédule :</a:t>
            </a:r>
            <a:r>
              <a:rPr lang="fr-FR" sz="1400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 La couleur de ma cuisine ? Bleu cyclone ! Sur les conseils des experts Darty Cuisine ! J’adore. A l’époque, j’étais en pleine période </a:t>
            </a:r>
            <a:r>
              <a:rPr lang="fr-FR" sz="1400" kern="100" dirty="0" err="1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dark</a:t>
            </a:r>
            <a:r>
              <a:rPr lang="fr-FR" sz="1400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, rapport à une séparation un peu...</a:t>
            </a:r>
            <a:endParaRPr lang="fr-FR" sz="1400" kern="100" dirty="0">
              <a:effectLst/>
              <a:latin typeface="Georgia" panose="02040502050405020303" pitchFamily="18" charset="0"/>
              <a:ea typeface="Aptos" panose="020B0004020202020204" pitchFamily="34" charset="0"/>
              <a:cs typeface="Times New Roman (Corps CS)"/>
            </a:endParaRPr>
          </a:p>
          <a:p>
            <a:pPr algn="just"/>
            <a:r>
              <a:rPr lang="fr-FR" sz="1400" i="1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Anaïs s’arrête net.</a:t>
            </a:r>
            <a:endParaRPr lang="fr-FR" sz="1400" kern="100" dirty="0">
              <a:effectLst/>
              <a:latin typeface="Georgia" panose="02040502050405020303" pitchFamily="18" charset="0"/>
              <a:ea typeface="Aptos" panose="020B0004020202020204" pitchFamily="34" charset="0"/>
              <a:cs typeface="Times New Roman (Corps CS)"/>
            </a:endParaRPr>
          </a:p>
          <a:p>
            <a:pPr algn="just"/>
            <a:r>
              <a:rPr lang="fr-FR" sz="1400" i="1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- Anaïs, incrédule :</a:t>
            </a:r>
            <a:r>
              <a:rPr lang="fr-FR" sz="1400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 Non mais sérieux… On peut parler de mon soufflé maintenant ???</a:t>
            </a:r>
            <a:endParaRPr lang="fr-FR" sz="1400" kern="100" dirty="0">
              <a:effectLst/>
              <a:latin typeface="Georgia" panose="02040502050405020303" pitchFamily="18" charset="0"/>
              <a:ea typeface="Aptos" panose="020B0004020202020204" pitchFamily="34" charset="0"/>
              <a:cs typeface="Times New Roman (Corps CS)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5F75B452-F977-6A18-5D08-C3504333D051}"/>
              </a:ext>
            </a:extLst>
          </p:cNvPr>
          <p:cNvSpPr txBox="1"/>
          <p:nvPr/>
        </p:nvSpPr>
        <p:spPr>
          <a:xfrm>
            <a:off x="161792" y="1607030"/>
            <a:ext cx="1096844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fr-FR" sz="1400" i="1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Cette piste propose un angle d’attaque spécifique pour répondre à la fois aux contraintes de production et toucher une cible plus jeune</a:t>
            </a:r>
            <a:r>
              <a:rPr lang="fr-FR" sz="1400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 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693AD8E4-0EC3-6901-BA69-9A55EE327F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92800" y="2379305"/>
            <a:ext cx="3419585" cy="3275045"/>
          </a:xfrm>
          <a:prstGeom prst="rect">
            <a:avLst/>
          </a:prstGeom>
        </p:spPr>
      </p:pic>
      <p:pic>
        <p:nvPicPr>
          <p:cNvPr id="4" name="Picture 2" descr="Text messages for TV and film. What works and what doesn't.">
            <a:extLst>
              <a:ext uri="{FF2B5EF4-FFF2-40B4-BE49-F238E27FC236}">
                <a16:creationId xmlns:a16="http://schemas.microsoft.com/office/drawing/2014/main" id="{F53B213D-D971-92D6-E308-777F5A97B3B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265" t="11904" r="822" b="34682"/>
          <a:stretch/>
        </p:blipFill>
        <p:spPr bwMode="auto">
          <a:xfrm>
            <a:off x="9032280" y="4189078"/>
            <a:ext cx="2380105" cy="1465272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1030475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LNB">
  <a:themeElements>
    <a:clrScheme name="Le nouveau belier">
      <a:dk1>
        <a:srgbClr val="2E2E2E"/>
      </a:dk1>
      <a:lt1>
        <a:srgbClr val="FFFFFF"/>
      </a:lt1>
      <a:dk2>
        <a:srgbClr val="9C896A"/>
      </a:dk2>
      <a:lt2>
        <a:srgbClr val="EDE7E3"/>
      </a:lt2>
      <a:accent1>
        <a:srgbClr val="D8117D"/>
      </a:accent1>
      <a:accent2>
        <a:srgbClr val="FCE828"/>
      </a:accent2>
      <a:accent3>
        <a:srgbClr val="D5D5D5"/>
      </a:accent3>
      <a:accent4>
        <a:srgbClr val="00D06C"/>
      </a:accent4>
      <a:accent5>
        <a:srgbClr val="FD8000"/>
      </a:accent5>
      <a:accent6>
        <a:srgbClr val="B700F2"/>
      </a:accent6>
      <a:hlink>
        <a:srgbClr val="D8117D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LNB_Presentation_template" id="{93AE758A-9B99-3E4F-8DEB-DD88F90A7A3B}" vid="{8BA648CC-0D2E-AA45-B39D-36E46C307F08}"/>
    </a:ext>
  </a:extLst>
</a:theme>
</file>

<file path=ppt/theme/theme2.xml><?xml version="1.0" encoding="utf-8"?>
<a:theme xmlns:a="http://schemas.openxmlformats.org/drawingml/2006/main" name="4_Template_CSA_2016">
  <a:themeElements>
    <a:clrScheme name="CSA_PALETTE_2021">
      <a:dk1>
        <a:srgbClr val="000000"/>
      </a:dk1>
      <a:lt1>
        <a:srgbClr val="FFFFFF"/>
      </a:lt1>
      <a:dk2>
        <a:srgbClr val="000000"/>
      </a:dk2>
      <a:lt2>
        <a:srgbClr val="FEFFFE"/>
      </a:lt2>
      <a:accent1>
        <a:srgbClr val="326BDE"/>
      </a:accent1>
      <a:accent2>
        <a:srgbClr val="F7E156"/>
      </a:accent2>
      <a:accent3>
        <a:srgbClr val="FC9E3B"/>
      </a:accent3>
      <a:accent4>
        <a:srgbClr val="FC8374"/>
      </a:accent4>
      <a:accent5>
        <a:srgbClr val="99A9C1"/>
      </a:accent5>
      <a:accent6>
        <a:srgbClr val="7E8385"/>
      </a:accent6>
      <a:hlink>
        <a:srgbClr val="0563C1"/>
      </a:hlink>
      <a:folHlink>
        <a:srgbClr val="7E8385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FNAC x APPLE - Maquette.potx" id="{F2ACE80F-1C15-42D4-B5BA-CC741A07F627}" vid="{2C9906E3-4ABC-4962-99F8-E6827FE29830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LNB_MATCH_point_hebdo_1804</Template>
  <TotalTime>37587</TotalTime>
  <Words>677</Words>
  <Application>Microsoft Office PowerPoint</Application>
  <PresentationFormat>Grand écran</PresentationFormat>
  <Paragraphs>57</Paragraphs>
  <Slides>9</Slides>
  <Notes>3</Notes>
  <HiddenSlides>0</HiddenSlides>
  <MMClips>0</MMClips>
  <ScaleCrop>false</ScaleCrop>
  <HeadingPairs>
    <vt:vector size="6" baseType="variant">
      <vt:variant>
        <vt:lpstr>Polices utilisées</vt:lpstr>
      </vt:variant>
      <vt:variant>
        <vt:i4>9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9</vt:i4>
      </vt:variant>
    </vt:vector>
  </HeadingPairs>
  <TitlesOfParts>
    <vt:vector size="20" baseType="lpstr">
      <vt:lpstr>Tahoma</vt:lpstr>
      <vt:lpstr>Verdana</vt:lpstr>
      <vt:lpstr>Lucida Grande</vt:lpstr>
      <vt:lpstr>Georgia</vt:lpstr>
      <vt:lpstr>Calibri</vt:lpstr>
      <vt:lpstr>Police système Courant</vt:lpstr>
      <vt:lpstr>Century Gothic</vt:lpstr>
      <vt:lpstr>Wingdings</vt:lpstr>
      <vt:lpstr>Arial</vt:lpstr>
      <vt:lpstr>1_Thème LNB</vt:lpstr>
      <vt:lpstr>4_Template_CSA_2016</vt:lpstr>
      <vt:lpstr>Présentation PowerPoint</vt:lpstr>
      <vt:lpstr>Branding digital - vidéo</vt:lpstr>
      <vt:lpstr>Branding digital - vidéo</vt:lpstr>
      <vt:lpstr>Contraintes &amp; orientations stratégiques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LNB x MATCH</dc:title>
  <dc:subject/>
  <dc:creator>Emilie Proteau</dc:creator>
  <cp:keywords/>
  <dc:description/>
  <cp:lastModifiedBy>Antoine JUBERT</cp:lastModifiedBy>
  <cp:revision>128</cp:revision>
  <cp:lastPrinted>2022-07-05T07:32:58Z</cp:lastPrinted>
  <dcterms:created xsi:type="dcterms:W3CDTF">2023-04-17T13:19:25Z</dcterms:created>
  <dcterms:modified xsi:type="dcterms:W3CDTF">2025-03-26T13:56:28Z</dcterms:modified>
  <cp:category/>
</cp:coreProperties>
</file>